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79" r:id="rId3"/>
  </p:sldMasterIdLst>
  <p:notesMasterIdLst>
    <p:notesMasterId r:id="rId59"/>
  </p:notesMasterIdLst>
  <p:sldIdLst>
    <p:sldId id="257" r:id="rId4"/>
    <p:sldId id="308" r:id="rId5"/>
    <p:sldId id="309" r:id="rId6"/>
    <p:sldId id="310" r:id="rId7"/>
    <p:sldId id="311" r:id="rId8"/>
    <p:sldId id="312" r:id="rId9"/>
    <p:sldId id="315" r:id="rId10"/>
    <p:sldId id="317" r:id="rId11"/>
    <p:sldId id="318" r:id="rId12"/>
    <p:sldId id="319" r:id="rId13"/>
    <p:sldId id="320" r:id="rId14"/>
    <p:sldId id="321" r:id="rId15"/>
    <p:sldId id="322" r:id="rId16"/>
    <p:sldId id="323" r:id="rId17"/>
    <p:sldId id="324" r:id="rId18"/>
    <p:sldId id="325" r:id="rId19"/>
    <p:sldId id="313"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14"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262" r:id="rId58"/>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72" autoAdjust="0"/>
    <p:restoredTop sz="94660"/>
  </p:normalViewPr>
  <p:slideViewPr>
    <p:cSldViewPr snapToGrid="0">
      <p:cViewPr varScale="1">
        <p:scale>
          <a:sx n="74" d="100"/>
          <a:sy n="74" d="100"/>
        </p:scale>
        <p:origin x="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F14D33-F655-4801-8949-B6DCBDA018DF}" type="doc">
      <dgm:prSet loTypeId="urn:microsoft.com/office/officeart/2005/8/layout/hierarchy2" loCatId="hierarchy" qsTypeId="urn:microsoft.com/office/officeart/2005/8/quickstyle/simple4" qsCatId="simple" csTypeId="urn:microsoft.com/office/officeart/2005/8/colors/accent2_2" csCatId="accent2" phldr="1"/>
      <dgm:spPr/>
      <dgm:t>
        <a:bodyPr/>
        <a:lstStyle/>
        <a:p>
          <a:endParaRPr lang="uk-UA"/>
        </a:p>
      </dgm:t>
    </dgm:pt>
    <dgm:pt modelId="{A833966D-FC66-4391-A046-999147328E7C}">
      <dgm:prSet phldrT="[Текст]"/>
      <dgm:spPr/>
      <dgm:t>
        <a:bodyPr/>
        <a:lstStyle/>
        <a:p>
          <a:r>
            <a:rPr lang="en-US" smtClean="0"/>
            <a:t>Patterns</a:t>
          </a:r>
          <a:endParaRPr lang="uk-UA" dirty="0"/>
        </a:p>
      </dgm:t>
    </dgm:pt>
    <dgm:pt modelId="{5564E0D2-778A-4348-8541-86FFEA9C3039}" type="parTrans" cxnId="{A79874AC-C425-4427-A841-0DE0DF4FD5FA}">
      <dgm:prSet/>
      <dgm:spPr/>
      <dgm:t>
        <a:bodyPr/>
        <a:lstStyle/>
        <a:p>
          <a:endParaRPr lang="uk-UA">
            <a:solidFill>
              <a:schemeClr val="tx1"/>
            </a:solidFill>
          </a:endParaRPr>
        </a:p>
      </dgm:t>
    </dgm:pt>
    <dgm:pt modelId="{546B3170-93BA-43C8-80BB-AEF3ECD8A915}" type="sibTrans" cxnId="{A79874AC-C425-4427-A841-0DE0DF4FD5FA}">
      <dgm:prSet/>
      <dgm:spPr/>
      <dgm:t>
        <a:bodyPr/>
        <a:lstStyle/>
        <a:p>
          <a:endParaRPr lang="uk-UA">
            <a:solidFill>
              <a:schemeClr val="tx1"/>
            </a:solidFill>
          </a:endParaRPr>
        </a:p>
      </dgm:t>
    </dgm:pt>
    <dgm:pt modelId="{DB8079D4-9C7F-4E20-BF77-FC8F1A68CDAD}">
      <dgm:prSet phldrT="[Текст]"/>
      <dgm:spPr/>
      <dgm:t>
        <a:bodyPr/>
        <a:lstStyle/>
        <a:p>
          <a:r>
            <a:rPr lang="en-US" smtClean="0"/>
            <a:t>by level</a:t>
          </a:r>
          <a:endParaRPr lang="uk-UA" dirty="0"/>
        </a:p>
      </dgm:t>
    </dgm:pt>
    <dgm:pt modelId="{A96EE448-9DFA-4295-A2E2-561DA6C8C83A}" type="parTrans" cxnId="{66473686-83C0-4F5B-BE74-1D6F3100E407}">
      <dgm:prSet/>
      <dgm:spPr/>
      <dgm:t>
        <a:bodyPr/>
        <a:lstStyle/>
        <a:p>
          <a:endParaRPr lang="uk-UA">
            <a:solidFill>
              <a:schemeClr val="tx1"/>
            </a:solidFill>
          </a:endParaRPr>
        </a:p>
      </dgm:t>
    </dgm:pt>
    <dgm:pt modelId="{D3AF7C10-D15D-4D92-BF93-67C178CD962F}" type="sibTrans" cxnId="{66473686-83C0-4F5B-BE74-1D6F3100E407}">
      <dgm:prSet/>
      <dgm:spPr/>
      <dgm:t>
        <a:bodyPr/>
        <a:lstStyle/>
        <a:p>
          <a:endParaRPr lang="uk-UA">
            <a:solidFill>
              <a:schemeClr val="tx1"/>
            </a:solidFill>
          </a:endParaRPr>
        </a:p>
      </dgm:t>
    </dgm:pt>
    <dgm:pt modelId="{4397E3F3-D6BD-4961-924A-64FBB0F4DD02}">
      <dgm:prSet phldrT="[Текст]"/>
      <dgm:spPr/>
      <dgm:t>
        <a:bodyPr/>
        <a:lstStyle/>
        <a:p>
          <a:r>
            <a:rPr lang="en-US" b="0" i="0" dirty="0" smtClean="0"/>
            <a:t>by intent or purpose</a:t>
          </a:r>
          <a:endParaRPr lang="uk-UA" dirty="0"/>
        </a:p>
      </dgm:t>
    </dgm:pt>
    <dgm:pt modelId="{3D0225F8-FC3F-4E6F-9B7B-0C121FB07E08}" type="parTrans" cxnId="{30F35B21-80B0-4031-A025-FE780EA10C26}">
      <dgm:prSet/>
      <dgm:spPr/>
      <dgm:t>
        <a:bodyPr/>
        <a:lstStyle/>
        <a:p>
          <a:endParaRPr lang="uk-UA">
            <a:solidFill>
              <a:schemeClr val="tx1"/>
            </a:solidFill>
          </a:endParaRPr>
        </a:p>
      </dgm:t>
    </dgm:pt>
    <dgm:pt modelId="{408E333B-8D9D-4567-8CF0-0BC062115CFF}" type="sibTrans" cxnId="{30F35B21-80B0-4031-A025-FE780EA10C26}">
      <dgm:prSet/>
      <dgm:spPr/>
      <dgm:t>
        <a:bodyPr/>
        <a:lstStyle/>
        <a:p>
          <a:endParaRPr lang="uk-UA">
            <a:solidFill>
              <a:schemeClr val="tx1"/>
            </a:solidFill>
          </a:endParaRPr>
        </a:p>
      </dgm:t>
    </dgm:pt>
    <dgm:pt modelId="{6D5782BD-7219-4FE6-B3FB-1BFBB9EACF62}">
      <dgm:prSet/>
      <dgm:spPr/>
      <dgm:t>
        <a:bodyPr/>
        <a:lstStyle/>
        <a:p>
          <a:r>
            <a:rPr lang="en-US" b="0" i="0" smtClean="0"/>
            <a:t>low-level patterns are often called idioms</a:t>
          </a:r>
          <a:endParaRPr lang="uk-UA" i="0" dirty="0"/>
        </a:p>
      </dgm:t>
    </dgm:pt>
    <dgm:pt modelId="{CCF937C6-7645-409D-8DDB-976B066BFB36}" type="parTrans" cxnId="{95C50261-893D-412B-9FC5-A5A22BFC44D2}">
      <dgm:prSet/>
      <dgm:spPr/>
      <dgm:t>
        <a:bodyPr/>
        <a:lstStyle/>
        <a:p>
          <a:endParaRPr lang="uk-UA">
            <a:solidFill>
              <a:schemeClr val="tx1"/>
            </a:solidFill>
          </a:endParaRPr>
        </a:p>
      </dgm:t>
    </dgm:pt>
    <dgm:pt modelId="{70075813-5869-408D-A9A2-0A60D2232488}" type="sibTrans" cxnId="{95C50261-893D-412B-9FC5-A5A22BFC44D2}">
      <dgm:prSet/>
      <dgm:spPr/>
      <dgm:t>
        <a:bodyPr/>
        <a:lstStyle/>
        <a:p>
          <a:endParaRPr lang="uk-UA">
            <a:solidFill>
              <a:schemeClr val="tx1"/>
            </a:solidFill>
          </a:endParaRPr>
        </a:p>
      </dgm:t>
    </dgm:pt>
    <dgm:pt modelId="{C3B94F0F-6613-4A3C-827F-752DA56D792B}">
      <dgm:prSet/>
      <dgm:spPr/>
      <dgm:t>
        <a:bodyPr/>
        <a:lstStyle/>
        <a:p>
          <a:r>
            <a:rPr lang="en-US" b="0" i="0" smtClean="0"/>
            <a:t>high-level patterns are architectural patterns</a:t>
          </a:r>
          <a:endParaRPr lang="uk-UA" i="0" dirty="0"/>
        </a:p>
      </dgm:t>
    </dgm:pt>
    <dgm:pt modelId="{9676FADA-892F-461C-A301-E22928C3BFD8}" type="parTrans" cxnId="{7C686995-82A5-4B34-9FA7-2C3E7D1EA263}">
      <dgm:prSet/>
      <dgm:spPr/>
      <dgm:t>
        <a:bodyPr/>
        <a:lstStyle/>
        <a:p>
          <a:endParaRPr lang="uk-UA">
            <a:solidFill>
              <a:schemeClr val="tx1"/>
            </a:solidFill>
          </a:endParaRPr>
        </a:p>
      </dgm:t>
    </dgm:pt>
    <dgm:pt modelId="{9E9DC02F-D362-4707-A0E7-71105859711C}" type="sibTrans" cxnId="{7C686995-82A5-4B34-9FA7-2C3E7D1EA263}">
      <dgm:prSet/>
      <dgm:spPr/>
      <dgm:t>
        <a:bodyPr/>
        <a:lstStyle/>
        <a:p>
          <a:endParaRPr lang="uk-UA">
            <a:solidFill>
              <a:schemeClr val="tx1"/>
            </a:solidFill>
          </a:endParaRPr>
        </a:p>
      </dgm:t>
    </dgm:pt>
    <dgm:pt modelId="{4F66EE57-DCFB-4CD2-B1C3-1F84AB867997}">
      <dgm:prSet phldrT="[Текст]"/>
      <dgm:spPr/>
      <dgm:t>
        <a:bodyPr/>
        <a:lstStyle/>
        <a:p>
          <a:r>
            <a:rPr lang="en-US" b="0" i="0" dirty="0" smtClean="0"/>
            <a:t>creational patterns</a:t>
          </a:r>
          <a:endParaRPr lang="uk-UA" b="0" dirty="0"/>
        </a:p>
      </dgm:t>
    </dgm:pt>
    <dgm:pt modelId="{0E205208-A58A-4C6F-B216-E4E519149CD3}" type="parTrans" cxnId="{1182D80A-3A3A-4B90-A814-243501F7A02E}">
      <dgm:prSet/>
      <dgm:spPr/>
      <dgm:t>
        <a:bodyPr/>
        <a:lstStyle/>
        <a:p>
          <a:endParaRPr lang="uk-UA">
            <a:solidFill>
              <a:schemeClr val="tx1"/>
            </a:solidFill>
          </a:endParaRPr>
        </a:p>
      </dgm:t>
    </dgm:pt>
    <dgm:pt modelId="{1E4FB9F9-A272-4DD9-8BD3-AFB505A9B0C2}" type="sibTrans" cxnId="{1182D80A-3A3A-4B90-A814-243501F7A02E}">
      <dgm:prSet/>
      <dgm:spPr/>
      <dgm:t>
        <a:bodyPr/>
        <a:lstStyle/>
        <a:p>
          <a:endParaRPr lang="uk-UA">
            <a:solidFill>
              <a:schemeClr val="tx1"/>
            </a:solidFill>
          </a:endParaRPr>
        </a:p>
      </dgm:t>
    </dgm:pt>
    <dgm:pt modelId="{051CBF24-DDD0-4FEF-B381-40ACDFF6B020}">
      <dgm:prSet phldrT="[Текст]"/>
      <dgm:spPr/>
      <dgm:t>
        <a:bodyPr/>
        <a:lstStyle/>
        <a:p>
          <a:r>
            <a:rPr lang="en-US" b="0" i="0" dirty="0" smtClean="0"/>
            <a:t>structural patterns</a:t>
          </a:r>
          <a:endParaRPr lang="uk-UA" b="0" dirty="0"/>
        </a:p>
      </dgm:t>
    </dgm:pt>
    <dgm:pt modelId="{73B54B13-E0DA-46F7-AE71-5990B1F4F1DE}" type="parTrans" cxnId="{A9E270D5-616B-42CA-A335-34550DEFC6BA}">
      <dgm:prSet/>
      <dgm:spPr/>
      <dgm:t>
        <a:bodyPr/>
        <a:lstStyle/>
        <a:p>
          <a:endParaRPr lang="uk-UA">
            <a:solidFill>
              <a:schemeClr val="tx1"/>
            </a:solidFill>
          </a:endParaRPr>
        </a:p>
      </dgm:t>
    </dgm:pt>
    <dgm:pt modelId="{47F6A4C0-2E67-4A32-AFE1-0CD88190A829}" type="sibTrans" cxnId="{A9E270D5-616B-42CA-A335-34550DEFC6BA}">
      <dgm:prSet/>
      <dgm:spPr/>
      <dgm:t>
        <a:bodyPr/>
        <a:lstStyle/>
        <a:p>
          <a:endParaRPr lang="uk-UA">
            <a:solidFill>
              <a:schemeClr val="tx1"/>
            </a:solidFill>
          </a:endParaRPr>
        </a:p>
      </dgm:t>
    </dgm:pt>
    <dgm:pt modelId="{D517E607-A258-476C-8253-BFCA5BA285F0}">
      <dgm:prSet phldrT="[Текст]"/>
      <dgm:spPr/>
      <dgm:t>
        <a:bodyPr/>
        <a:lstStyle/>
        <a:p>
          <a:r>
            <a:rPr lang="en-US" b="0" i="0" dirty="0" smtClean="0"/>
            <a:t>behavioral patterns</a:t>
          </a:r>
          <a:endParaRPr lang="uk-UA" b="0" dirty="0"/>
        </a:p>
      </dgm:t>
    </dgm:pt>
    <dgm:pt modelId="{C0531FF2-E310-4CCF-8127-4514843772A3}" type="parTrans" cxnId="{2A5FBB7A-9687-40FB-917E-4F81EFB58C73}">
      <dgm:prSet/>
      <dgm:spPr/>
      <dgm:t>
        <a:bodyPr/>
        <a:lstStyle/>
        <a:p>
          <a:endParaRPr lang="uk-UA">
            <a:solidFill>
              <a:schemeClr val="tx1"/>
            </a:solidFill>
          </a:endParaRPr>
        </a:p>
      </dgm:t>
    </dgm:pt>
    <dgm:pt modelId="{DF314754-9197-49C7-8BC9-3C658B3868DC}" type="sibTrans" cxnId="{2A5FBB7A-9687-40FB-917E-4F81EFB58C73}">
      <dgm:prSet/>
      <dgm:spPr/>
      <dgm:t>
        <a:bodyPr/>
        <a:lstStyle/>
        <a:p>
          <a:endParaRPr lang="uk-UA">
            <a:solidFill>
              <a:schemeClr val="tx1"/>
            </a:solidFill>
          </a:endParaRPr>
        </a:p>
      </dgm:t>
    </dgm:pt>
    <dgm:pt modelId="{D23C58FB-5FC5-424F-B130-23E07FAAA7B1}" type="pres">
      <dgm:prSet presAssocID="{7BF14D33-F655-4801-8949-B6DCBDA018DF}" presName="diagram" presStyleCnt="0">
        <dgm:presLayoutVars>
          <dgm:chPref val="1"/>
          <dgm:dir/>
          <dgm:animOne val="branch"/>
          <dgm:animLvl val="lvl"/>
          <dgm:resizeHandles val="exact"/>
        </dgm:presLayoutVars>
      </dgm:prSet>
      <dgm:spPr/>
      <dgm:t>
        <a:bodyPr/>
        <a:lstStyle/>
        <a:p>
          <a:endParaRPr lang="uk-UA"/>
        </a:p>
      </dgm:t>
    </dgm:pt>
    <dgm:pt modelId="{587C7368-D43F-4931-9393-F6AE0B827C87}" type="pres">
      <dgm:prSet presAssocID="{A833966D-FC66-4391-A046-999147328E7C}" presName="root1" presStyleCnt="0"/>
      <dgm:spPr/>
    </dgm:pt>
    <dgm:pt modelId="{FCEE39CB-291E-475B-AF2D-16F018F21BA5}" type="pres">
      <dgm:prSet presAssocID="{A833966D-FC66-4391-A046-999147328E7C}" presName="LevelOneTextNode" presStyleLbl="node0" presStyleIdx="0" presStyleCnt="1">
        <dgm:presLayoutVars>
          <dgm:chPref val="3"/>
        </dgm:presLayoutVars>
      </dgm:prSet>
      <dgm:spPr/>
      <dgm:t>
        <a:bodyPr/>
        <a:lstStyle/>
        <a:p>
          <a:endParaRPr lang="uk-UA"/>
        </a:p>
      </dgm:t>
    </dgm:pt>
    <dgm:pt modelId="{6A344BC6-7EB5-45E4-B56F-FF9C0A584E45}" type="pres">
      <dgm:prSet presAssocID="{A833966D-FC66-4391-A046-999147328E7C}" presName="level2hierChild" presStyleCnt="0"/>
      <dgm:spPr/>
    </dgm:pt>
    <dgm:pt modelId="{12D688D8-B9B3-44F6-8549-D40CBE8D3D2B}" type="pres">
      <dgm:prSet presAssocID="{A96EE448-9DFA-4295-A2E2-561DA6C8C83A}" presName="conn2-1" presStyleLbl="parChTrans1D2" presStyleIdx="0" presStyleCnt="2"/>
      <dgm:spPr/>
      <dgm:t>
        <a:bodyPr/>
        <a:lstStyle/>
        <a:p>
          <a:endParaRPr lang="uk-UA"/>
        </a:p>
      </dgm:t>
    </dgm:pt>
    <dgm:pt modelId="{675D4E59-A55F-43D4-B79F-E8CFD6C50F67}" type="pres">
      <dgm:prSet presAssocID="{A96EE448-9DFA-4295-A2E2-561DA6C8C83A}" presName="connTx" presStyleLbl="parChTrans1D2" presStyleIdx="0" presStyleCnt="2"/>
      <dgm:spPr/>
      <dgm:t>
        <a:bodyPr/>
        <a:lstStyle/>
        <a:p>
          <a:endParaRPr lang="uk-UA"/>
        </a:p>
      </dgm:t>
    </dgm:pt>
    <dgm:pt modelId="{438676FD-E426-49FA-892C-D2ECF6AECF7D}" type="pres">
      <dgm:prSet presAssocID="{DB8079D4-9C7F-4E20-BF77-FC8F1A68CDAD}" presName="root2" presStyleCnt="0"/>
      <dgm:spPr/>
    </dgm:pt>
    <dgm:pt modelId="{A7C32E10-1C63-4FCF-BDE7-AB3FB36AF82B}" type="pres">
      <dgm:prSet presAssocID="{DB8079D4-9C7F-4E20-BF77-FC8F1A68CDAD}" presName="LevelTwoTextNode" presStyleLbl="node2" presStyleIdx="0" presStyleCnt="2">
        <dgm:presLayoutVars>
          <dgm:chPref val="3"/>
        </dgm:presLayoutVars>
      </dgm:prSet>
      <dgm:spPr/>
      <dgm:t>
        <a:bodyPr/>
        <a:lstStyle/>
        <a:p>
          <a:endParaRPr lang="uk-UA"/>
        </a:p>
      </dgm:t>
    </dgm:pt>
    <dgm:pt modelId="{958291A0-65AA-4836-82F7-54C5DBC5885C}" type="pres">
      <dgm:prSet presAssocID="{DB8079D4-9C7F-4E20-BF77-FC8F1A68CDAD}" presName="level3hierChild" presStyleCnt="0"/>
      <dgm:spPr/>
    </dgm:pt>
    <dgm:pt modelId="{13662DE2-031A-4C85-9A26-D725AEAE84BA}" type="pres">
      <dgm:prSet presAssocID="{CCF937C6-7645-409D-8DDB-976B066BFB36}" presName="conn2-1" presStyleLbl="parChTrans1D3" presStyleIdx="0" presStyleCnt="5"/>
      <dgm:spPr/>
      <dgm:t>
        <a:bodyPr/>
        <a:lstStyle/>
        <a:p>
          <a:endParaRPr lang="uk-UA"/>
        </a:p>
      </dgm:t>
    </dgm:pt>
    <dgm:pt modelId="{F7418487-208C-4ECF-AC37-F14B6DAEDD79}" type="pres">
      <dgm:prSet presAssocID="{CCF937C6-7645-409D-8DDB-976B066BFB36}" presName="connTx" presStyleLbl="parChTrans1D3" presStyleIdx="0" presStyleCnt="5"/>
      <dgm:spPr/>
      <dgm:t>
        <a:bodyPr/>
        <a:lstStyle/>
        <a:p>
          <a:endParaRPr lang="uk-UA"/>
        </a:p>
      </dgm:t>
    </dgm:pt>
    <dgm:pt modelId="{EA644151-3BBF-4869-97D9-F4EDCC2B14AB}" type="pres">
      <dgm:prSet presAssocID="{6D5782BD-7219-4FE6-B3FB-1BFBB9EACF62}" presName="root2" presStyleCnt="0"/>
      <dgm:spPr/>
    </dgm:pt>
    <dgm:pt modelId="{D5DEC627-7DB6-45B9-8134-368F284CDB2F}" type="pres">
      <dgm:prSet presAssocID="{6D5782BD-7219-4FE6-B3FB-1BFBB9EACF62}" presName="LevelTwoTextNode" presStyleLbl="node3" presStyleIdx="0" presStyleCnt="5">
        <dgm:presLayoutVars>
          <dgm:chPref val="3"/>
        </dgm:presLayoutVars>
      </dgm:prSet>
      <dgm:spPr/>
      <dgm:t>
        <a:bodyPr/>
        <a:lstStyle/>
        <a:p>
          <a:endParaRPr lang="uk-UA"/>
        </a:p>
      </dgm:t>
    </dgm:pt>
    <dgm:pt modelId="{182973BE-0A6E-42B0-B876-81EB0C4EB1DE}" type="pres">
      <dgm:prSet presAssocID="{6D5782BD-7219-4FE6-B3FB-1BFBB9EACF62}" presName="level3hierChild" presStyleCnt="0"/>
      <dgm:spPr/>
    </dgm:pt>
    <dgm:pt modelId="{071318B1-6918-4A80-A93D-B3876CF18B69}" type="pres">
      <dgm:prSet presAssocID="{9676FADA-892F-461C-A301-E22928C3BFD8}" presName="conn2-1" presStyleLbl="parChTrans1D3" presStyleIdx="1" presStyleCnt="5"/>
      <dgm:spPr/>
      <dgm:t>
        <a:bodyPr/>
        <a:lstStyle/>
        <a:p>
          <a:endParaRPr lang="uk-UA"/>
        </a:p>
      </dgm:t>
    </dgm:pt>
    <dgm:pt modelId="{59BF5EA5-FFEE-4246-8652-4CD182615B97}" type="pres">
      <dgm:prSet presAssocID="{9676FADA-892F-461C-A301-E22928C3BFD8}" presName="connTx" presStyleLbl="parChTrans1D3" presStyleIdx="1" presStyleCnt="5"/>
      <dgm:spPr/>
      <dgm:t>
        <a:bodyPr/>
        <a:lstStyle/>
        <a:p>
          <a:endParaRPr lang="uk-UA"/>
        </a:p>
      </dgm:t>
    </dgm:pt>
    <dgm:pt modelId="{CB24C48D-9559-4A91-973D-1A74520A571C}" type="pres">
      <dgm:prSet presAssocID="{C3B94F0F-6613-4A3C-827F-752DA56D792B}" presName="root2" presStyleCnt="0"/>
      <dgm:spPr/>
    </dgm:pt>
    <dgm:pt modelId="{7BBA13EA-E3E6-4C4B-9ED5-3BF0AE05B7B8}" type="pres">
      <dgm:prSet presAssocID="{C3B94F0F-6613-4A3C-827F-752DA56D792B}" presName="LevelTwoTextNode" presStyleLbl="node3" presStyleIdx="1" presStyleCnt="5">
        <dgm:presLayoutVars>
          <dgm:chPref val="3"/>
        </dgm:presLayoutVars>
      </dgm:prSet>
      <dgm:spPr/>
      <dgm:t>
        <a:bodyPr/>
        <a:lstStyle/>
        <a:p>
          <a:endParaRPr lang="uk-UA"/>
        </a:p>
      </dgm:t>
    </dgm:pt>
    <dgm:pt modelId="{D1F44E01-7EAA-4A36-8BFD-1DEEB0C29C37}" type="pres">
      <dgm:prSet presAssocID="{C3B94F0F-6613-4A3C-827F-752DA56D792B}" presName="level3hierChild" presStyleCnt="0"/>
      <dgm:spPr/>
    </dgm:pt>
    <dgm:pt modelId="{14F11839-8256-4990-BD21-ECDE34F05182}" type="pres">
      <dgm:prSet presAssocID="{3D0225F8-FC3F-4E6F-9B7B-0C121FB07E08}" presName="conn2-1" presStyleLbl="parChTrans1D2" presStyleIdx="1" presStyleCnt="2"/>
      <dgm:spPr/>
      <dgm:t>
        <a:bodyPr/>
        <a:lstStyle/>
        <a:p>
          <a:endParaRPr lang="uk-UA"/>
        </a:p>
      </dgm:t>
    </dgm:pt>
    <dgm:pt modelId="{2A286E1E-0A58-44FD-B882-AEB0231CB032}" type="pres">
      <dgm:prSet presAssocID="{3D0225F8-FC3F-4E6F-9B7B-0C121FB07E08}" presName="connTx" presStyleLbl="parChTrans1D2" presStyleIdx="1" presStyleCnt="2"/>
      <dgm:spPr/>
      <dgm:t>
        <a:bodyPr/>
        <a:lstStyle/>
        <a:p>
          <a:endParaRPr lang="uk-UA"/>
        </a:p>
      </dgm:t>
    </dgm:pt>
    <dgm:pt modelId="{AD9DF421-2FE3-4E8E-B8A2-27B0CA486FAC}" type="pres">
      <dgm:prSet presAssocID="{4397E3F3-D6BD-4961-924A-64FBB0F4DD02}" presName="root2" presStyleCnt="0"/>
      <dgm:spPr/>
    </dgm:pt>
    <dgm:pt modelId="{2248AC7C-E8E7-48A5-9C72-F47040C66E00}" type="pres">
      <dgm:prSet presAssocID="{4397E3F3-D6BD-4961-924A-64FBB0F4DD02}" presName="LevelTwoTextNode" presStyleLbl="node2" presStyleIdx="1" presStyleCnt="2">
        <dgm:presLayoutVars>
          <dgm:chPref val="3"/>
        </dgm:presLayoutVars>
      </dgm:prSet>
      <dgm:spPr/>
      <dgm:t>
        <a:bodyPr/>
        <a:lstStyle/>
        <a:p>
          <a:endParaRPr lang="uk-UA"/>
        </a:p>
      </dgm:t>
    </dgm:pt>
    <dgm:pt modelId="{02BBFC01-5872-4915-92EF-3C843ED53FE6}" type="pres">
      <dgm:prSet presAssocID="{4397E3F3-D6BD-4961-924A-64FBB0F4DD02}" presName="level3hierChild" presStyleCnt="0"/>
      <dgm:spPr/>
    </dgm:pt>
    <dgm:pt modelId="{D2F16AE7-D4A2-49CD-8D15-A92436360CA8}" type="pres">
      <dgm:prSet presAssocID="{0E205208-A58A-4C6F-B216-E4E519149CD3}" presName="conn2-1" presStyleLbl="parChTrans1D3" presStyleIdx="2" presStyleCnt="5"/>
      <dgm:spPr/>
      <dgm:t>
        <a:bodyPr/>
        <a:lstStyle/>
        <a:p>
          <a:endParaRPr lang="uk-UA"/>
        </a:p>
      </dgm:t>
    </dgm:pt>
    <dgm:pt modelId="{AE15E288-9A6D-4DFB-AA12-2C00B032EA90}" type="pres">
      <dgm:prSet presAssocID="{0E205208-A58A-4C6F-B216-E4E519149CD3}" presName="connTx" presStyleLbl="parChTrans1D3" presStyleIdx="2" presStyleCnt="5"/>
      <dgm:spPr/>
      <dgm:t>
        <a:bodyPr/>
        <a:lstStyle/>
        <a:p>
          <a:endParaRPr lang="uk-UA"/>
        </a:p>
      </dgm:t>
    </dgm:pt>
    <dgm:pt modelId="{E95FFC0A-B43E-46E2-8429-A6E84330D7F5}" type="pres">
      <dgm:prSet presAssocID="{4F66EE57-DCFB-4CD2-B1C3-1F84AB867997}" presName="root2" presStyleCnt="0"/>
      <dgm:spPr/>
    </dgm:pt>
    <dgm:pt modelId="{7EBE9CBA-80CF-414F-8336-8D5EA45502DD}" type="pres">
      <dgm:prSet presAssocID="{4F66EE57-DCFB-4CD2-B1C3-1F84AB867997}" presName="LevelTwoTextNode" presStyleLbl="node3" presStyleIdx="2" presStyleCnt="5">
        <dgm:presLayoutVars>
          <dgm:chPref val="3"/>
        </dgm:presLayoutVars>
      </dgm:prSet>
      <dgm:spPr/>
      <dgm:t>
        <a:bodyPr/>
        <a:lstStyle/>
        <a:p>
          <a:endParaRPr lang="uk-UA"/>
        </a:p>
      </dgm:t>
    </dgm:pt>
    <dgm:pt modelId="{8A14B273-E645-4A98-8546-0E24ADA2BDD7}" type="pres">
      <dgm:prSet presAssocID="{4F66EE57-DCFB-4CD2-B1C3-1F84AB867997}" presName="level3hierChild" presStyleCnt="0"/>
      <dgm:spPr/>
    </dgm:pt>
    <dgm:pt modelId="{F8B294DC-26E8-4D5E-A336-24DBDD2E33F0}" type="pres">
      <dgm:prSet presAssocID="{73B54B13-E0DA-46F7-AE71-5990B1F4F1DE}" presName="conn2-1" presStyleLbl="parChTrans1D3" presStyleIdx="3" presStyleCnt="5"/>
      <dgm:spPr/>
      <dgm:t>
        <a:bodyPr/>
        <a:lstStyle/>
        <a:p>
          <a:endParaRPr lang="uk-UA"/>
        </a:p>
      </dgm:t>
    </dgm:pt>
    <dgm:pt modelId="{FEA3C0A9-51C2-4DD2-A2FF-8F45303E0983}" type="pres">
      <dgm:prSet presAssocID="{73B54B13-E0DA-46F7-AE71-5990B1F4F1DE}" presName="connTx" presStyleLbl="parChTrans1D3" presStyleIdx="3" presStyleCnt="5"/>
      <dgm:spPr/>
      <dgm:t>
        <a:bodyPr/>
        <a:lstStyle/>
        <a:p>
          <a:endParaRPr lang="uk-UA"/>
        </a:p>
      </dgm:t>
    </dgm:pt>
    <dgm:pt modelId="{682C6F20-0E8F-4BE2-B1C7-088778C940F9}" type="pres">
      <dgm:prSet presAssocID="{051CBF24-DDD0-4FEF-B381-40ACDFF6B020}" presName="root2" presStyleCnt="0"/>
      <dgm:spPr/>
    </dgm:pt>
    <dgm:pt modelId="{4672F2DD-1942-45A0-9389-106260F056BC}" type="pres">
      <dgm:prSet presAssocID="{051CBF24-DDD0-4FEF-B381-40ACDFF6B020}" presName="LevelTwoTextNode" presStyleLbl="node3" presStyleIdx="3" presStyleCnt="5">
        <dgm:presLayoutVars>
          <dgm:chPref val="3"/>
        </dgm:presLayoutVars>
      </dgm:prSet>
      <dgm:spPr/>
      <dgm:t>
        <a:bodyPr/>
        <a:lstStyle/>
        <a:p>
          <a:endParaRPr lang="uk-UA"/>
        </a:p>
      </dgm:t>
    </dgm:pt>
    <dgm:pt modelId="{FDE6C60B-FB40-46BF-A631-EA5053815110}" type="pres">
      <dgm:prSet presAssocID="{051CBF24-DDD0-4FEF-B381-40ACDFF6B020}" presName="level3hierChild" presStyleCnt="0"/>
      <dgm:spPr/>
    </dgm:pt>
    <dgm:pt modelId="{115DB3C6-094F-4265-9014-A6982F8848B5}" type="pres">
      <dgm:prSet presAssocID="{C0531FF2-E310-4CCF-8127-4514843772A3}" presName="conn2-1" presStyleLbl="parChTrans1D3" presStyleIdx="4" presStyleCnt="5"/>
      <dgm:spPr/>
      <dgm:t>
        <a:bodyPr/>
        <a:lstStyle/>
        <a:p>
          <a:endParaRPr lang="uk-UA"/>
        </a:p>
      </dgm:t>
    </dgm:pt>
    <dgm:pt modelId="{61A79B37-C2BA-4805-BBB2-BF5FABA745AE}" type="pres">
      <dgm:prSet presAssocID="{C0531FF2-E310-4CCF-8127-4514843772A3}" presName="connTx" presStyleLbl="parChTrans1D3" presStyleIdx="4" presStyleCnt="5"/>
      <dgm:spPr/>
      <dgm:t>
        <a:bodyPr/>
        <a:lstStyle/>
        <a:p>
          <a:endParaRPr lang="uk-UA"/>
        </a:p>
      </dgm:t>
    </dgm:pt>
    <dgm:pt modelId="{4C588E1F-0D2B-4929-AC12-13F6143E296F}" type="pres">
      <dgm:prSet presAssocID="{D517E607-A258-476C-8253-BFCA5BA285F0}" presName="root2" presStyleCnt="0"/>
      <dgm:spPr/>
    </dgm:pt>
    <dgm:pt modelId="{48444806-2B1A-4637-9749-E00A06DAA1E8}" type="pres">
      <dgm:prSet presAssocID="{D517E607-A258-476C-8253-BFCA5BA285F0}" presName="LevelTwoTextNode" presStyleLbl="node3" presStyleIdx="4" presStyleCnt="5">
        <dgm:presLayoutVars>
          <dgm:chPref val="3"/>
        </dgm:presLayoutVars>
      </dgm:prSet>
      <dgm:spPr/>
      <dgm:t>
        <a:bodyPr/>
        <a:lstStyle/>
        <a:p>
          <a:endParaRPr lang="uk-UA"/>
        </a:p>
      </dgm:t>
    </dgm:pt>
    <dgm:pt modelId="{995B4AD0-AA9E-40BB-8EAA-8CBE3B97EEE3}" type="pres">
      <dgm:prSet presAssocID="{D517E607-A258-476C-8253-BFCA5BA285F0}" presName="level3hierChild" presStyleCnt="0"/>
      <dgm:spPr/>
    </dgm:pt>
  </dgm:ptLst>
  <dgm:cxnLst>
    <dgm:cxn modelId="{1182D80A-3A3A-4B90-A814-243501F7A02E}" srcId="{4397E3F3-D6BD-4961-924A-64FBB0F4DD02}" destId="{4F66EE57-DCFB-4CD2-B1C3-1F84AB867997}" srcOrd="0" destOrd="0" parTransId="{0E205208-A58A-4C6F-B216-E4E519149CD3}" sibTransId="{1E4FB9F9-A272-4DD9-8BD3-AFB505A9B0C2}"/>
    <dgm:cxn modelId="{FDE6696E-0B2E-468C-9313-895AAC2E9791}" type="presOf" srcId="{A833966D-FC66-4391-A046-999147328E7C}" destId="{FCEE39CB-291E-475B-AF2D-16F018F21BA5}" srcOrd="0" destOrd="0" presId="urn:microsoft.com/office/officeart/2005/8/layout/hierarchy2"/>
    <dgm:cxn modelId="{925A0BD9-B571-4FB7-937D-ED4FD7FFFB3B}" type="presOf" srcId="{0E205208-A58A-4C6F-B216-E4E519149CD3}" destId="{D2F16AE7-D4A2-49CD-8D15-A92436360CA8}" srcOrd="0" destOrd="0" presId="urn:microsoft.com/office/officeart/2005/8/layout/hierarchy2"/>
    <dgm:cxn modelId="{7C686995-82A5-4B34-9FA7-2C3E7D1EA263}" srcId="{DB8079D4-9C7F-4E20-BF77-FC8F1A68CDAD}" destId="{C3B94F0F-6613-4A3C-827F-752DA56D792B}" srcOrd="1" destOrd="0" parTransId="{9676FADA-892F-461C-A301-E22928C3BFD8}" sibTransId="{9E9DC02F-D362-4707-A0E7-71105859711C}"/>
    <dgm:cxn modelId="{18F0986B-4EAF-4969-BE4B-3D45F92E23DB}" type="presOf" srcId="{A96EE448-9DFA-4295-A2E2-561DA6C8C83A}" destId="{675D4E59-A55F-43D4-B79F-E8CFD6C50F67}" srcOrd="1" destOrd="0" presId="urn:microsoft.com/office/officeart/2005/8/layout/hierarchy2"/>
    <dgm:cxn modelId="{3CF883AE-F57B-4B8A-8AE9-5D7673776DE3}" type="presOf" srcId="{DB8079D4-9C7F-4E20-BF77-FC8F1A68CDAD}" destId="{A7C32E10-1C63-4FCF-BDE7-AB3FB36AF82B}" srcOrd="0" destOrd="0" presId="urn:microsoft.com/office/officeart/2005/8/layout/hierarchy2"/>
    <dgm:cxn modelId="{A429B3AD-A00C-4572-B99A-AD98A8107D09}" type="presOf" srcId="{9676FADA-892F-461C-A301-E22928C3BFD8}" destId="{59BF5EA5-FFEE-4246-8652-4CD182615B97}" srcOrd="1" destOrd="0" presId="urn:microsoft.com/office/officeart/2005/8/layout/hierarchy2"/>
    <dgm:cxn modelId="{A9E270D5-616B-42CA-A335-34550DEFC6BA}" srcId="{4397E3F3-D6BD-4961-924A-64FBB0F4DD02}" destId="{051CBF24-DDD0-4FEF-B381-40ACDFF6B020}" srcOrd="1" destOrd="0" parTransId="{73B54B13-E0DA-46F7-AE71-5990B1F4F1DE}" sibTransId="{47F6A4C0-2E67-4A32-AFE1-0CD88190A829}"/>
    <dgm:cxn modelId="{6C1A2EED-BEDD-402B-8156-8FA52EC396E6}" type="presOf" srcId="{C0531FF2-E310-4CCF-8127-4514843772A3}" destId="{115DB3C6-094F-4265-9014-A6982F8848B5}" srcOrd="0" destOrd="0" presId="urn:microsoft.com/office/officeart/2005/8/layout/hierarchy2"/>
    <dgm:cxn modelId="{0A201D1F-2297-40E1-85AD-7A8CF3C0EAFF}" type="presOf" srcId="{CCF937C6-7645-409D-8DDB-976B066BFB36}" destId="{13662DE2-031A-4C85-9A26-D725AEAE84BA}" srcOrd="0" destOrd="0" presId="urn:microsoft.com/office/officeart/2005/8/layout/hierarchy2"/>
    <dgm:cxn modelId="{61BE8B41-AA1F-483A-A8D8-C2E6353C9318}" type="presOf" srcId="{3D0225F8-FC3F-4E6F-9B7B-0C121FB07E08}" destId="{2A286E1E-0A58-44FD-B882-AEB0231CB032}" srcOrd="1" destOrd="0" presId="urn:microsoft.com/office/officeart/2005/8/layout/hierarchy2"/>
    <dgm:cxn modelId="{D0A28710-8077-47A8-B2FD-36E582C01929}" type="presOf" srcId="{051CBF24-DDD0-4FEF-B381-40ACDFF6B020}" destId="{4672F2DD-1942-45A0-9389-106260F056BC}" srcOrd="0" destOrd="0" presId="urn:microsoft.com/office/officeart/2005/8/layout/hierarchy2"/>
    <dgm:cxn modelId="{B47B2578-601A-4183-AC50-16516A1B8BE8}" type="presOf" srcId="{4397E3F3-D6BD-4961-924A-64FBB0F4DD02}" destId="{2248AC7C-E8E7-48A5-9C72-F47040C66E00}" srcOrd="0" destOrd="0" presId="urn:microsoft.com/office/officeart/2005/8/layout/hierarchy2"/>
    <dgm:cxn modelId="{88820741-31A1-4110-AD90-59F35428E975}" type="presOf" srcId="{73B54B13-E0DA-46F7-AE71-5990B1F4F1DE}" destId="{FEA3C0A9-51C2-4DD2-A2FF-8F45303E0983}" srcOrd="1" destOrd="0" presId="urn:microsoft.com/office/officeart/2005/8/layout/hierarchy2"/>
    <dgm:cxn modelId="{DF599E35-B5BB-4A79-B03D-269ECA974C23}" type="presOf" srcId="{C3B94F0F-6613-4A3C-827F-752DA56D792B}" destId="{7BBA13EA-E3E6-4C4B-9ED5-3BF0AE05B7B8}" srcOrd="0" destOrd="0" presId="urn:microsoft.com/office/officeart/2005/8/layout/hierarchy2"/>
    <dgm:cxn modelId="{1F6446B2-39B9-42B4-8E5D-92122F7FC06B}" type="presOf" srcId="{D517E607-A258-476C-8253-BFCA5BA285F0}" destId="{48444806-2B1A-4637-9749-E00A06DAA1E8}" srcOrd="0" destOrd="0" presId="urn:microsoft.com/office/officeart/2005/8/layout/hierarchy2"/>
    <dgm:cxn modelId="{C94E1837-9F82-4638-809E-3B1AD16ECBE8}" type="presOf" srcId="{7BF14D33-F655-4801-8949-B6DCBDA018DF}" destId="{D23C58FB-5FC5-424F-B130-23E07FAAA7B1}" srcOrd="0" destOrd="0" presId="urn:microsoft.com/office/officeart/2005/8/layout/hierarchy2"/>
    <dgm:cxn modelId="{83B82913-6518-4AA2-A0F2-B48FC2BF5A69}" type="presOf" srcId="{CCF937C6-7645-409D-8DDB-976B066BFB36}" destId="{F7418487-208C-4ECF-AC37-F14B6DAEDD79}" srcOrd="1" destOrd="0" presId="urn:microsoft.com/office/officeart/2005/8/layout/hierarchy2"/>
    <dgm:cxn modelId="{6418839B-8BB6-4572-936F-8FD71403DEA8}" type="presOf" srcId="{C0531FF2-E310-4CCF-8127-4514843772A3}" destId="{61A79B37-C2BA-4805-BBB2-BF5FABA745AE}" srcOrd="1" destOrd="0" presId="urn:microsoft.com/office/officeart/2005/8/layout/hierarchy2"/>
    <dgm:cxn modelId="{9B3C279B-D3DF-49C2-ACC1-3DB79F0BFCB7}" type="presOf" srcId="{4F66EE57-DCFB-4CD2-B1C3-1F84AB867997}" destId="{7EBE9CBA-80CF-414F-8336-8D5EA45502DD}" srcOrd="0" destOrd="0" presId="urn:microsoft.com/office/officeart/2005/8/layout/hierarchy2"/>
    <dgm:cxn modelId="{A79874AC-C425-4427-A841-0DE0DF4FD5FA}" srcId="{7BF14D33-F655-4801-8949-B6DCBDA018DF}" destId="{A833966D-FC66-4391-A046-999147328E7C}" srcOrd="0" destOrd="0" parTransId="{5564E0D2-778A-4348-8541-86FFEA9C3039}" sibTransId="{546B3170-93BA-43C8-80BB-AEF3ECD8A915}"/>
    <dgm:cxn modelId="{95C50261-893D-412B-9FC5-A5A22BFC44D2}" srcId="{DB8079D4-9C7F-4E20-BF77-FC8F1A68CDAD}" destId="{6D5782BD-7219-4FE6-B3FB-1BFBB9EACF62}" srcOrd="0" destOrd="0" parTransId="{CCF937C6-7645-409D-8DDB-976B066BFB36}" sibTransId="{70075813-5869-408D-A9A2-0A60D2232488}"/>
    <dgm:cxn modelId="{32ADF061-0697-4BBD-A615-5B47C95C6BFD}" type="presOf" srcId="{3D0225F8-FC3F-4E6F-9B7B-0C121FB07E08}" destId="{14F11839-8256-4990-BD21-ECDE34F05182}" srcOrd="0" destOrd="0" presId="urn:microsoft.com/office/officeart/2005/8/layout/hierarchy2"/>
    <dgm:cxn modelId="{E29B1F97-DFE0-4D5A-B354-A8E5BE682500}" type="presOf" srcId="{9676FADA-892F-461C-A301-E22928C3BFD8}" destId="{071318B1-6918-4A80-A93D-B3876CF18B69}" srcOrd="0" destOrd="0" presId="urn:microsoft.com/office/officeart/2005/8/layout/hierarchy2"/>
    <dgm:cxn modelId="{30F35B21-80B0-4031-A025-FE780EA10C26}" srcId="{A833966D-FC66-4391-A046-999147328E7C}" destId="{4397E3F3-D6BD-4961-924A-64FBB0F4DD02}" srcOrd="1" destOrd="0" parTransId="{3D0225F8-FC3F-4E6F-9B7B-0C121FB07E08}" sibTransId="{408E333B-8D9D-4567-8CF0-0BC062115CFF}"/>
    <dgm:cxn modelId="{70EDB401-8758-43FC-AD96-180E401ACC5B}" type="presOf" srcId="{A96EE448-9DFA-4295-A2E2-561DA6C8C83A}" destId="{12D688D8-B9B3-44F6-8549-D40CBE8D3D2B}" srcOrd="0" destOrd="0" presId="urn:microsoft.com/office/officeart/2005/8/layout/hierarchy2"/>
    <dgm:cxn modelId="{66473686-83C0-4F5B-BE74-1D6F3100E407}" srcId="{A833966D-FC66-4391-A046-999147328E7C}" destId="{DB8079D4-9C7F-4E20-BF77-FC8F1A68CDAD}" srcOrd="0" destOrd="0" parTransId="{A96EE448-9DFA-4295-A2E2-561DA6C8C83A}" sibTransId="{D3AF7C10-D15D-4D92-BF93-67C178CD962F}"/>
    <dgm:cxn modelId="{2C5EBF7C-3E70-480F-AA68-830D2CB400B5}" type="presOf" srcId="{73B54B13-E0DA-46F7-AE71-5990B1F4F1DE}" destId="{F8B294DC-26E8-4D5E-A336-24DBDD2E33F0}" srcOrd="0" destOrd="0" presId="urn:microsoft.com/office/officeart/2005/8/layout/hierarchy2"/>
    <dgm:cxn modelId="{FB91F572-B340-4DE4-8BFB-C1DA6352612D}" type="presOf" srcId="{6D5782BD-7219-4FE6-B3FB-1BFBB9EACF62}" destId="{D5DEC627-7DB6-45B9-8134-368F284CDB2F}" srcOrd="0" destOrd="0" presId="urn:microsoft.com/office/officeart/2005/8/layout/hierarchy2"/>
    <dgm:cxn modelId="{2B040BD6-2EBD-4CE9-B302-5128E88CECA9}" type="presOf" srcId="{0E205208-A58A-4C6F-B216-E4E519149CD3}" destId="{AE15E288-9A6D-4DFB-AA12-2C00B032EA90}" srcOrd="1" destOrd="0" presId="urn:microsoft.com/office/officeart/2005/8/layout/hierarchy2"/>
    <dgm:cxn modelId="{2A5FBB7A-9687-40FB-917E-4F81EFB58C73}" srcId="{4397E3F3-D6BD-4961-924A-64FBB0F4DD02}" destId="{D517E607-A258-476C-8253-BFCA5BA285F0}" srcOrd="2" destOrd="0" parTransId="{C0531FF2-E310-4CCF-8127-4514843772A3}" sibTransId="{DF314754-9197-49C7-8BC9-3C658B3868DC}"/>
    <dgm:cxn modelId="{BB1A4A4B-696D-43F6-B3A6-936E40EF914C}" type="presParOf" srcId="{D23C58FB-5FC5-424F-B130-23E07FAAA7B1}" destId="{587C7368-D43F-4931-9393-F6AE0B827C87}" srcOrd="0" destOrd="0" presId="urn:microsoft.com/office/officeart/2005/8/layout/hierarchy2"/>
    <dgm:cxn modelId="{D7DAC24E-20E4-40F0-830F-D81844800208}" type="presParOf" srcId="{587C7368-D43F-4931-9393-F6AE0B827C87}" destId="{FCEE39CB-291E-475B-AF2D-16F018F21BA5}" srcOrd="0" destOrd="0" presId="urn:microsoft.com/office/officeart/2005/8/layout/hierarchy2"/>
    <dgm:cxn modelId="{90668589-A147-4636-988E-B2F99CB5D43F}" type="presParOf" srcId="{587C7368-D43F-4931-9393-F6AE0B827C87}" destId="{6A344BC6-7EB5-45E4-B56F-FF9C0A584E45}" srcOrd="1" destOrd="0" presId="urn:microsoft.com/office/officeart/2005/8/layout/hierarchy2"/>
    <dgm:cxn modelId="{1D9753E6-88FB-47FE-96B7-867AB6147BE2}" type="presParOf" srcId="{6A344BC6-7EB5-45E4-B56F-FF9C0A584E45}" destId="{12D688D8-B9B3-44F6-8549-D40CBE8D3D2B}" srcOrd="0" destOrd="0" presId="urn:microsoft.com/office/officeart/2005/8/layout/hierarchy2"/>
    <dgm:cxn modelId="{3DC6DFC7-96E6-40BF-BE06-C2B015B8BCA9}" type="presParOf" srcId="{12D688D8-B9B3-44F6-8549-D40CBE8D3D2B}" destId="{675D4E59-A55F-43D4-B79F-E8CFD6C50F67}" srcOrd="0" destOrd="0" presId="urn:microsoft.com/office/officeart/2005/8/layout/hierarchy2"/>
    <dgm:cxn modelId="{5900C298-10D5-4447-AD73-A2C0B9319F62}" type="presParOf" srcId="{6A344BC6-7EB5-45E4-B56F-FF9C0A584E45}" destId="{438676FD-E426-49FA-892C-D2ECF6AECF7D}" srcOrd="1" destOrd="0" presId="urn:microsoft.com/office/officeart/2005/8/layout/hierarchy2"/>
    <dgm:cxn modelId="{FC043832-A7D7-41F1-93C4-A5C46F1EE3F0}" type="presParOf" srcId="{438676FD-E426-49FA-892C-D2ECF6AECF7D}" destId="{A7C32E10-1C63-4FCF-BDE7-AB3FB36AF82B}" srcOrd="0" destOrd="0" presId="urn:microsoft.com/office/officeart/2005/8/layout/hierarchy2"/>
    <dgm:cxn modelId="{ECE7B35B-4934-4CFA-99CB-2BAAC5FCD19F}" type="presParOf" srcId="{438676FD-E426-49FA-892C-D2ECF6AECF7D}" destId="{958291A0-65AA-4836-82F7-54C5DBC5885C}" srcOrd="1" destOrd="0" presId="urn:microsoft.com/office/officeart/2005/8/layout/hierarchy2"/>
    <dgm:cxn modelId="{9552972A-6595-41C9-AA36-58ED6CD47EC1}" type="presParOf" srcId="{958291A0-65AA-4836-82F7-54C5DBC5885C}" destId="{13662DE2-031A-4C85-9A26-D725AEAE84BA}" srcOrd="0" destOrd="0" presId="urn:microsoft.com/office/officeart/2005/8/layout/hierarchy2"/>
    <dgm:cxn modelId="{C1D0ADB5-8D25-4962-B484-394DE1F1720A}" type="presParOf" srcId="{13662DE2-031A-4C85-9A26-D725AEAE84BA}" destId="{F7418487-208C-4ECF-AC37-F14B6DAEDD79}" srcOrd="0" destOrd="0" presId="urn:microsoft.com/office/officeart/2005/8/layout/hierarchy2"/>
    <dgm:cxn modelId="{761BEA20-1555-4C1B-9BC5-8F285F0D7D9F}" type="presParOf" srcId="{958291A0-65AA-4836-82F7-54C5DBC5885C}" destId="{EA644151-3BBF-4869-97D9-F4EDCC2B14AB}" srcOrd="1" destOrd="0" presId="urn:microsoft.com/office/officeart/2005/8/layout/hierarchy2"/>
    <dgm:cxn modelId="{6877556B-A19B-41DB-A95A-7B183D7F8844}" type="presParOf" srcId="{EA644151-3BBF-4869-97D9-F4EDCC2B14AB}" destId="{D5DEC627-7DB6-45B9-8134-368F284CDB2F}" srcOrd="0" destOrd="0" presId="urn:microsoft.com/office/officeart/2005/8/layout/hierarchy2"/>
    <dgm:cxn modelId="{F67FD06F-8D28-4947-984B-FCCECB5401AB}" type="presParOf" srcId="{EA644151-3BBF-4869-97D9-F4EDCC2B14AB}" destId="{182973BE-0A6E-42B0-B876-81EB0C4EB1DE}" srcOrd="1" destOrd="0" presId="urn:microsoft.com/office/officeart/2005/8/layout/hierarchy2"/>
    <dgm:cxn modelId="{5045998C-09EF-4EE2-A7EE-74E18F7E4DC7}" type="presParOf" srcId="{958291A0-65AA-4836-82F7-54C5DBC5885C}" destId="{071318B1-6918-4A80-A93D-B3876CF18B69}" srcOrd="2" destOrd="0" presId="urn:microsoft.com/office/officeart/2005/8/layout/hierarchy2"/>
    <dgm:cxn modelId="{20B9B7A3-2E1F-4A69-B3A9-DB3D2858C71A}" type="presParOf" srcId="{071318B1-6918-4A80-A93D-B3876CF18B69}" destId="{59BF5EA5-FFEE-4246-8652-4CD182615B97}" srcOrd="0" destOrd="0" presId="urn:microsoft.com/office/officeart/2005/8/layout/hierarchy2"/>
    <dgm:cxn modelId="{B3E8B4CE-D188-4B73-B158-CCEBBAC3D862}" type="presParOf" srcId="{958291A0-65AA-4836-82F7-54C5DBC5885C}" destId="{CB24C48D-9559-4A91-973D-1A74520A571C}" srcOrd="3" destOrd="0" presId="urn:microsoft.com/office/officeart/2005/8/layout/hierarchy2"/>
    <dgm:cxn modelId="{C9C11809-C5D3-4C25-864D-82C2188CE946}" type="presParOf" srcId="{CB24C48D-9559-4A91-973D-1A74520A571C}" destId="{7BBA13EA-E3E6-4C4B-9ED5-3BF0AE05B7B8}" srcOrd="0" destOrd="0" presId="urn:microsoft.com/office/officeart/2005/8/layout/hierarchy2"/>
    <dgm:cxn modelId="{E4B6E007-D5D5-4AFF-BAA2-5ED86D46BEE1}" type="presParOf" srcId="{CB24C48D-9559-4A91-973D-1A74520A571C}" destId="{D1F44E01-7EAA-4A36-8BFD-1DEEB0C29C37}" srcOrd="1" destOrd="0" presId="urn:microsoft.com/office/officeart/2005/8/layout/hierarchy2"/>
    <dgm:cxn modelId="{735094C8-DAE3-46AA-9C97-960CCF16A832}" type="presParOf" srcId="{6A344BC6-7EB5-45E4-B56F-FF9C0A584E45}" destId="{14F11839-8256-4990-BD21-ECDE34F05182}" srcOrd="2" destOrd="0" presId="urn:microsoft.com/office/officeart/2005/8/layout/hierarchy2"/>
    <dgm:cxn modelId="{4E1DA0E1-411E-463E-9074-A4860A2743CC}" type="presParOf" srcId="{14F11839-8256-4990-BD21-ECDE34F05182}" destId="{2A286E1E-0A58-44FD-B882-AEB0231CB032}" srcOrd="0" destOrd="0" presId="urn:microsoft.com/office/officeart/2005/8/layout/hierarchy2"/>
    <dgm:cxn modelId="{32918AD5-D34B-48C6-8D92-1C0495B51DAE}" type="presParOf" srcId="{6A344BC6-7EB5-45E4-B56F-FF9C0A584E45}" destId="{AD9DF421-2FE3-4E8E-B8A2-27B0CA486FAC}" srcOrd="3" destOrd="0" presId="urn:microsoft.com/office/officeart/2005/8/layout/hierarchy2"/>
    <dgm:cxn modelId="{D4E1A599-23C1-4168-9780-4E7F96278725}" type="presParOf" srcId="{AD9DF421-2FE3-4E8E-B8A2-27B0CA486FAC}" destId="{2248AC7C-E8E7-48A5-9C72-F47040C66E00}" srcOrd="0" destOrd="0" presId="urn:microsoft.com/office/officeart/2005/8/layout/hierarchy2"/>
    <dgm:cxn modelId="{101F052E-A894-44F2-958A-E7E247EB37AD}" type="presParOf" srcId="{AD9DF421-2FE3-4E8E-B8A2-27B0CA486FAC}" destId="{02BBFC01-5872-4915-92EF-3C843ED53FE6}" srcOrd="1" destOrd="0" presId="urn:microsoft.com/office/officeart/2005/8/layout/hierarchy2"/>
    <dgm:cxn modelId="{68DC7A05-2FD3-4B3A-97B6-48AAA431EFCD}" type="presParOf" srcId="{02BBFC01-5872-4915-92EF-3C843ED53FE6}" destId="{D2F16AE7-D4A2-49CD-8D15-A92436360CA8}" srcOrd="0" destOrd="0" presId="urn:microsoft.com/office/officeart/2005/8/layout/hierarchy2"/>
    <dgm:cxn modelId="{68FBCE22-268D-4F1B-9806-F1D13CC55D82}" type="presParOf" srcId="{D2F16AE7-D4A2-49CD-8D15-A92436360CA8}" destId="{AE15E288-9A6D-4DFB-AA12-2C00B032EA90}" srcOrd="0" destOrd="0" presId="urn:microsoft.com/office/officeart/2005/8/layout/hierarchy2"/>
    <dgm:cxn modelId="{A28BE300-D1E6-4F70-9119-4BBB7F721CE0}" type="presParOf" srcId="{02BBFC01-5872-4915-92EF-3C843ED53FE6}" destId="{E95FFC0A-B43E-46E2-8429-A6E84330D7F5}" srcOrd="1" destOrd="0" presId="urn:microsoft.com/office/officeart/2005/8/layout/hierarchy2"/>
    <dgm:cxn modelId="{31F5D792-4965-4552-9126-CB3A1E681F56}" type="presParOf" srcId="{E95FFC0A-B43E-46E2-8429-A6E84330D7F5}" destId="{7EBE9CBA-80CF-414F-8336-8D5EA45502DD}" srcOrd="0" destOrd="0" presId="urn:microsoft.com/office/officeart/2005/8/layout/hierarchy2"/>
    <dgm:cxn modelId="{B854B253-2F4E-444B-8E29-9A99900E58C1}" type="presParOf" srcId="{E95FFC0A-B43E-46E2-8429-A6E84330D7F5}" destId="{8A14B273-E645-4A98-8546-0E24ADA2BDD7}" srcOrd="1" destOrd="0" presId="urn:microsoft.com/office/officeart/2005/8/layout/hierarchy2"/>
    <dgm:cxn modelId="{4268FC74-2FCF-46FE-8BAB-4551A4F910F9}" type="presParOf" srcId="{02BBFC01-5872-4915-92EF-3C843ED53FE6}" destId="{F8B294DC-26E8-4D5E-A336-24DBDD2E33F0}" srcOrd="2" destOrd="0" presId="urn:microsoft.com/office/officeart/2005/8/layout/hierarchy2"/>
    <dgm:cxn modelId="{A8B63826-DF6F-45A1-ACE1-8635E4C36E3B}" type="presParOf" srcId="{F8B294DC-26E8-4D5E-A336-24DBDD2E33F0}" destId="{FEA3C0A9-51C2-4DD2-A2FF-8F45303E0983}" srcOrd="0" destOrd="0" presId="urn:microsoft.com/office/officeart/2005/8/layout/hierarchy2"/>
    <dgm:cxn modelId="{17D006DD-A550-42C5-9544-924C8FF85537}" type="presParOf" srcId="{02BBFC01-5872-4915-92EF-3C843ED53FE6}" destId="{682C6F20-0E8F-4BE2-B1C7-088778C940F9}" srcOrd="3" destOrd="0" presId="urn:microsoft.com/office/officeart/2005/8/layout/hierarchy2"/>
    <dgm:cxn modelId="{F811ABD1-0DB6-49A3-B3ED-430E33C7A3EA}" type="presParOf" srcId="{682C6F20-0E8F-4BE2-B1C7-088778C940F9}" destId="{4672F2DD-1942-45A0-9389-106260F056BC}" srcOrd="0" destOrd="0" presId="urn:microsoft.com/office/officeart/2005/8/layout/hierarchy2"/>
    <dgm:cxn modelId="{95E7871E-36D5-444F-9A0E-E6782ECCFA88}" type="presParOf" srcId="{682C6F20-0E8F-4BE2-B1C7-088778C940F9}" destId="{FDE6C60B-FB40-46BF-A631-EA5053815110}" srcOrd="1" destOrd="0" presId="urn:microsoft.com/office/officeart/2005/8/layout/hierarchy2"/>
    <dgm:cxn modelId="{7E8C8E0A-EBA5-4761-8739-7B8B1679EC71}" type="presParOf" srcId="{02BBFC01-5872-4915-92EF-3C843ED53FE6}" destId="{115DB3C6-094F-4265-9014-A6982F8848B5}" srcOrd="4" destOrd="0" presId="urn:microsoft.com/office/officeart/2005/8/layout/hierarchy2"/>
    <dgm:cxn modelId="{289B7A76-86F2-4BFE-BB35-21F1698C913E}" type="presParOf" srcId="{115DB3C6-094F-4265-9014-A6982F8848B5}" destId="{61A79B37-C2BA-4805-BBB2-BF5FABA745AE}" srcOrd="0" destOrd="0" presId="urn:microsoft.com/office/officeart/2005/8/layout/hierarchy2"/>
    <dgm:cxn modelId="{E376326E-F8CB-4214-A133-7CBDBD69A86C}" type="presParOf" srcId="{02BBFC01-5872-4915-92EF-3C843ED53FE6}" destId="{4C588E1F-0D2B-4929-AC12-13F6143E296F}" srcOrd="5" destOrd="0" presId="urn:microsoft.com/office/officeart/2005/8/layout/hierarchy2"/>
    <dgm:cxn modelId="{7217C17C-D4B5-430C-84D0-9BF52F964140}" type="presParOf" srcId="{4C588E1F-0D2B-4929-AC12-13F6143E296F}" destId="{48444806-2B1A-4637-9749-E00A06DAA1E8}" srcOrd="0" destOrd="0" presId="urn:microsoft.com/office/officeart/2005/8/layout/hierarchy2"/>
    <dgm:cxn modelId="{EFD0021E-491B-47F1-8A73-15D6105C1080}" type="presParOf" srcId="{4C588E1F-0D2B-4929-AC12-13F6143E296F}" destId="{995B4AD0-AA9E-40BB-8EAA-8CBE3B97EEE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A833966D-FC66-4391-A046-999147328E7C}">
      <dgm:prSet phldrT="[Текст]"/>
      <dgm:spPr/>
      <dgm:t>
        <a:bodyPr/>
        <a:lstStyle/>
        <a:p>
          <a:r>
            <a:rPr lang="en-US" b="0" i="0" dirty="0" smtClean="0"/>
            <a:t>Creational patterns</a:t>
          </a:r>
          <a:endParaRPr lang="uk-UA" dirty="0"/>
        </a:p>
      </dgm:t>
    </dgm:pt>
    <dgm:pt modelId="{5564E0D2-778A-4348-8541-86FFEA9C3039}" type="parTrans" cxnId="{A79874AC-C425-4427-A841-0DE0DF4FD5FA}">
      <dgm:prSet/>
      <dgm:spPr/>
      <dgm:t>
        <a:bodyPr/>
        <a:lstStyle/>
        <a:p>
          <a:endParaRPr lang="uk-UA">
            <a:solidFill>
              <a:schemeClr val="tx1"/>
            </a:solidFill>
          </a:endParaRPr>
        </a:p>
      </dgm:t>
    </dgm:pt>
    <dgm:pt modelId="{546B3170-93BA-43C8-80BB-AEF3ECD8A915}" type="sibTrans" cxnId="{A79874AC-C425-4427-A841-0DE0DF4FD5FA}">
      <dgm:prSet/>
      <dgm:spPr/>
      <dgm:t>
        <a:bodyPr/>
        <a:lstStyle/>
        <a:p>
          <a:endParaRPr lang="uk-UA">
            <a:solidFill>
              <a:schemeClr val="tx1"/>
            </a:solidFill>
          </a:endParaRPr>
        </a:p>
      </dgm:t>
    </dgm:pt>
    <dgm:pt modelId="{7789BD92-1EF3-4AE1-A918-4BF1626975E3}">
      <dgm:prSet phldrT="[Текст]"/>
      <dgm:spPr/>
      <dgm:t>
        <a:bodyPr/>
        <a:lstStyle/>
        <a:p>
          <a:r>
            <a:rPr lang="en-US" b="0" dirty="0" smtClean="0"/>
            <a:t>Factory method</a:t>
          </a:r>
          <a:endParaRPr lang="uk-UA" b="0" dirty="0"/>
        </a:p>
      </dgm:t>
    </dgm:pt>
    <dgm:pt modelId="{6DB67347-964A-491B-B754-254D3C4E8108}" type="parTrans" cxnId="{D2F3D029-42A6-4FFB-82B6-8F13D6188B3F}">
      <dgm:prSet/>
      <dgm:spPr/>
      <dgm:t>
        <a:bodyPr/>
        <a:lstStyle/>
        <a:p>
          <a:endParaRPr lang="uk-UA"/>
        </a:p>
      </dgm:t>
    </dgm:pt>
    <dgm:pt modelId="{94A78F82-89F5-4A91-B228-57B5B480B00E}" type="sibTrans" cxnId="{D2F3D029-42A6-4FFB-82B6-8F13D6188B3F}">
      <dgm:prSet/>
      <dgm:spPr/>
      <dgm:t>
        <a:bodyPr/>
        <a:lstStyle/>
        <a:p>
          <a:endParaRPr lang="uk-UA"/>
        </a:p>
      </dgm:t>
    </dgm:pt>
    <dgm:pt modelId="{CDE05136-1793-4000-B0F8-1EC5DC150625}">
      <dgm:prSet phldrT="[Текст]"/>
      <dgm:spPr/>
      <dgm:t>
        <a:bodyPr/>
        <a:lstStyle/>
        <a:p>
          <a:r>
            <a:rPr lang="en-US" b="0" dirty="0" smtClean="0"/>
            <a:t>Abstract factory</a:t>
          </a:r>
          <a:endParaRPr lang="uk-UA" b="0" dirty="0"/>
        </a:p>
      </dgm:t>
    </dgm:pt>
    <dgm:pt modelId="{41A9BC1F-AAF1-40C0-A11D-861E3EC2B2A0}" type="parTrans" cxnId="{92E55D53-A8CC-459C-B3C4-C310B5A48D47}">
      <dgm:prSet/>
      <dgm:spPr/>
      <dgm:t>
        <a:bodyPr/>
        <a:lstStyle/>
        <a:p>
          <a:endParaRPr lang="uk-UA"/>
        </a:p>
      </dgm:t>
    </dgm:pt>
    <dgm:pt modelId="{F3B1EB55-28A1-4F50-B585-A42E9EBA62AE}" type="sibTrans" cxnId="{92E55D53-A8CC-459C-B3C4-C310B5A48D47}">
      <dgm:prSet/>
      <dgm:spPr/>
      <dgm:t>
        <a:bodyPr/>
        <a:lstStyle/>
        <a:p>
          <a:endParaRPr lang="uk-UA"/>
        </a:p>
      </dgm:t>
    </dgm:pt>
    <dgm:pt modelId="{B82DA09E-8F90-4D63-9CA3-2E73290A6D7E}">
      <dgm:prSet phldrT="[Текст]"/>
      <dgm:spPr/>
      <dgm:t>
        <a:bodyPr/>
        <a:lstStyle/>
        <a:p>
          <a:r>
            <a:rPr lang="en-US" b="0" dirty="0" smtClean="0"/>
            <a:t>Prototype</a:t>
          </a:r>
          <a:endParaRPr lang="uk-UA" b="0" dirty="0"/>
        </a:p>
      </dgm:t>
    </dgm:pt>
    <dgm:pt modelId="{30E96F53-9260-4326-A3D9-37F0C07E64A5}" type="parTrans" cxnId="{E0F51AF7-4111-4737-BBF3-53B6D8853C1C}">
      <dgm:prSet/>
      <dgm:spPr/>
      <dgm:t>
        <a:bodyPr/>
        <a:lstStyle/>
        <a:p>
          <a:endParaRPr lang="uk-UA"/>
        </a:p>
      </dgm:t>
    </dgm:pt>
    <dgm:pt modelId="{7B678676-E5FD-4CD7-B854-728A2F08E89F}" type="sibTrans" cxnId="{E0F51AF7-4111-4737-BBF3-53B6D8853C1C}">
      <dgm:prSet/>
      <dgm:spPr/>
      <dgm:t>
        <a:bodyPr/>
        <a:lstStyle/>
        <a:p>
          <a:endParaRPr lang="uk-UA"/>
        </a:p>
      </dgm:t>
    </dgm:pt>
    <dgm:pt modelId="{E3D27A95-6E3E-403B-B9D5-172D97734CDD}">
      <dgm:prSet phldrT="[Текст]"/>
      <dgm:spPr/>
      <dgm:t>
        <a:bodyPr/>
        <a:lstStyle/>
        <a:p>
          <a:r>
            <a:rPr lang="en-US" b="0" dirty="0" smtClean="0"/>
            <a:t>Builder</a:t>
          </a:r>
          <a:endParaRPr lang="uk-UA" b="0" dirty="0"/>
        </a:p>
      </dgm:t>
    </dgm:pt>
    <dgm:pt modelId="{21FA5F45-E1FD-4816-8217-8062B67CE7AA}" type="parTrans" cxnId="{62DD3668-6DC5-4C8A-B56F-FA8352F2D0BC}">
      <dgm:prSet/>
      <dgm:spPr/>
      <dgm:t>
        <a:bodyPr/>
        <a:lstStyle/>
        <a:p>
          <a:endParaRPr lang="uk-UA"/>
        </a:p>
      </dgm:t>
    </dgm:pt>
    <dgm:pt modelId="{6B16AACC-B085-4CC1-A09A-C31467985519}" type="sibTrans" cxnId="{62DD3668-6DC5-4C8A-B56F-FA8352F2D0BC}">
      <dgm:prSet/>
      <dgm:spPr/>
      <dgm:t>
        <a:bodyPr/>
        <a:lstStyle/>
        <a:p>
          <a:endParaRPr lang="uk-UA"/>
        </a:p>
      </dgm:t>
    </dgm:pt>
    <dgm:pt modelId="{CDA3D9E6-7ACD-4A43-ABDB-5E9B06CE7F4B}">
      <dgm:prSet phldrT="[Текст]"/>
      <dgm:spPr/>
      <dgm:t>
        <a:bodyPr/>
        <a:lstStyle/>
        <a:p>
          <a:r>
            <a:rPr lang="en-US" b="0" smtClean="0"/>
            <a:t>Singleton</a:t>
          </a:r>
          <a:endParaRPr lang="uk-UA" b="0" dirty="0"/>
        </a:p>
      </dgm:t>
    </dgm:pt>
    <dgm:pt modelId="{7366CF11-9C16-4A2D-B017-CF68425F1E1C}" type="parTrans" cxnId="{E94B1108-77DE-4CE4-8ECC-EAB2FA2E9AD1}">
      <dgm:prSet/>
      <dgm:spPr/>
      <dgm:t>
        <a:bodyPr/>
        <a:lstStyle/>
        <a:p>
          <a:endParaRPr lang="uk-UA"/>
        </a:p>
      </dgm:t>
    </dgm:pt>
    <dgm:pt modelId="{9C9D0C50-987A-4C6A-A918-BCF09A3BB7A8}" type="sibTrans" cxnId="{E94B1108-77DE-4CE4-8ECC-EAB2FA2E9AD1}">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4028675D-E89B-4893-8A26-3E687320F3C5}" type="pres">
      <dgm:prSet presAssocID="{A833966D-FC66-4391-A046-999147328E7C}" presName="hierRoot1" presStyleCnt="0">
        <dgm:presLayoutVars>
          <dgm:hierBranch val="init"/>
        </dgm:presLayoutVars>
      </dgm:prSet>
      <dgm:spPr/>
    </dgm:pt>
    <dgm:pt modelId="{2A623005-A820-4F19-BADC-47B14DBB43AC}" type="pres">
      <dgm:prSet presAssocID="{A833966D-FC66-4391-A046-999147328E7C}" presName="rootComposite1" presStyleCnt="0"/>
      <dgm:spPr/>
    </dgm:pt>
    <dgm:pt modelId="{06B5EFC7-054C-4DAC-AC23-34B5A04C0D83}" type="pres">
      <dgm:prSet presAssocID="{A833966D-FC66-4391-A046-999147328E7C}" presName="rootText1" presStyleLbl="node0" presStyleIdx="0" presStyleCnt="1">
        <dgm:presLayoutVars>
          <dgm:chPref val="3"/>
        </dgm:presLayoutVars>
      </dgm:prSet>
      <dgm:spPr/>
      <dgm:t>
        <a:bodyPr/>
        <a:lstStyle/>
        <a:p>
          <a:endParaRPr lang="uk-UA"/>
        </a:p>
      </dgm:t>
    </dgm:pt>
    <dgm:pt modelId="{95ADF9A5-9A8C-49A3-931A-D3A622CD9EEA}" type="pres">
      <dgm:prSet presAssocID="{A833966D-FC66-4391-A046-999147328E7C}" presName="rootConnector1" presStyleLbl="node1" presStyleIdx="0" presStyleCnt="0"/>
      <dgm:spPr/>
      <dgm:t>
        <a:bodyPr/>
        <a:lstStyle/>
        <a:p>
          <a:endParaRPr lang="uk-UA"/>
        </a:p>
      </dgm:t>
    </dgm:pt>
    <dgm:pt modelId="{D3EBA46F-0C45-4CC2-9DC1-68EC3F7B1F8A}" type="pres">
      <dgm:prSet presAssocID="{A833966D-FC66-4391-A046-999147328E7C}" presName="hierChild2" presStyleCnt="0"/>
      <dgm:spPr/>
    </dgm:pt>
    <dgm:pt modelId="{82F797E6-7B59-4FA9-8C4B-4792174D9C77}" type="pres">
      <dgm:prSet presAssocID="{21FA5F45-E1FD-4816-8217-8062B67CE7AA}" presName="Name37" presStyleLbl="parChTrans1D2" presStyleIdx="0" presStyleCnt="5"/>
      <dgm:spPr/>
      <dgm:t>
        <a:bodyPr/>
        <a:lstStyle/>
        <a:p>
          <a:endParaRPr lang="uk-UA"/>
        </a:p>
      </dgm:t>
    </dgm:pt>
    <dgm:pt modelId="{99C7EDD5-ACE4-4C7D-BC3B-BB7FE51D1638}" type="pres">
      <dgm:prSet presAssocID="{E3D27A95-6E3E-403B-B9D5-172D97734CDD}" presName="hierRoot2" presStyleCnt="0">
        <dgm:presLayoutVars>
          <dgm:hierBranch val="init"/>
        </dgm:presLayoutVars>
      </dgm:prSet>
      <dgm:spPr/>
    </dgm:pt>
    <dgm:pt modelId="{83CE378A-874A-4535-A227-5FD30771DA29}" type="pres">
      <dgm:prSet presAssocID="{E3D27A95-6E3E-403B-B9D5-172D97734CDD}" presName="rootComposite" presStyleCnt="0"/>
      <dgm:spPr/>
    </dgm:pt>
    <dgm:pt modelId="{32B95C4A-4359-47E8-88C7-5C45397B450C}" type="pres">
      <dgm:prSet presAssocID="{E3D27A95-6E3E-403B-B9D5-172D97734CDD}" presName="rootText" presStyleLbl="node2" presStyleIdx="0" presStyleCnt="5">
        <dgm:presLayoutVars>
          <dgm:chPref val="3"/>
        </dgm:presLayoutVars>
      </dgm:prSet>
      <dgm:spPr/>
      <dgm:t>
        <a:bodyPr/>
        <a:lstStyle/>
        <a:p>
          <a:endParaRPr lang="uk-UA"/>
        </a:p>
      </dgm:t>
    </dgm:pt>
    <dgm:pt modelId="{1EF49FC7-2D00-4C1E-9624-FAB36D646630}" type="pres">
      <dgm:prSet presAssocID="{E3D27A95-6E3E-403B-B9D5-172D97734CDD}" presName="rootConnector" presStyleLbl="node2" presStyleIdx="0" presStyleCnt="5"/>
      <dgm:spPr/>
      <dgm:t>
        <a:bodyPr/>
        <a:lstStyle/>
        <a:p>
          <a:endParaRPr lang="uk-UA"/>
        </a:p>
      </dgm:t>
    </dgm:pt>
    <dgm:pt modelId="{E4D0AFA3-41DB-4C76-912D-FF132ED05FFF}" type="pres">
      <dgm:prSet presAssocID="{E3D27A95-6E3E-403B-B9D5-172D97734CDD}" presName="hierChild4" presStyleCnt="0"/>
      <dgm:spPr/>
    </dgm:pt>
    <dgm:pt modelId="{3620092D-9B3D-40B1-8B73-0A8619EDCBA3}" type="pres">
      <dgm:prSet presAssocID="{E3D27A95-6E3E-403B-B9D5-172D97734CDD}" presName="hierChild5" presStyleCnt="0"/>
      <dgm:spPr/>
    </dgm:pt>
    <dgm:pt modelId="{64EF431B-D290-4118-B9A5-D50D6699D581}" type="pres">
      <dgm:prSet presAssocID="{7366CF11-9C16-4A2D-B017-CF68425F1E1C}" presName="Name37" presStyleLbl="parChTrans1D2" presStyleIdx="1" presStyleCnt="5"/>
      <dgm:spPr/>
      <dgm:t>
        <a:bodyPr/>
        <a:lstStyle/>
        <a:p>
          <a:endParaRPr lang="uk-UA"/>
        </a:p>
      </dgm:t>
    </dgm:pt>
    <dgm:pt modelId="{1526D6C7-332E-4673-9C9B-844E40A29D96}" type="pres">
      <dgm:prSet presAssocID="{CDA3D9E6-7ACD-4A43-ABDB-5E9B06CE7F4B}" presName="hierRoot2" presStyleCnt="0">
        <dgm:presLayoutVars>
          <dgm:hierBranch val="init"/>
        </dgm:presLayoutVars>
      </dgm:prSet>
      <dgm:spPr/>
    </dgm:pt>
    <dgm:pt modelId="{4DBE0266-6B96-4968-B7DC-CA98A71B88F2}" type="pres">
      <dgm:prSet presAssocID="{CDA3D9E6-7ACD-4A43-ABDB-5E9B06CE7F4B}" presName="rootComposite" presStyleCnt="0"/>
      <dgm:spPr/>
    </dgm:pt>
    <dgm:pt modelId="{E4ACE585-BCA2-4406-AECD-132B51C5E230}" type="pres">
      <dgm:prSet presAssocID="{CDA3D9E6-7ACD-4A43-ABDB-5E9B06CE7F4B}" presName="rootText" presStyleLbl="node2" presStyleIdx="1" presStyleCnt="5">
        <dgm:presLayoutVars>
          <dgm:chPref val="3"/>
        </dgm:presLayoutVars>
      </dgm:prSet>
      <dgm:spPr/>
      <dgm:t>
        <a:bodyPr/>
        <a:lstStyle/>
        <a:p>
          <a:endParaRPr lang="uk-UA"/>
        </a:p>
      </dgm:t>
    </dgm:pt>
    <dgm:pt modelId="{CEF85A75-39A0-446D-A6E1-9EB4DC5B2302}" type="pres">
      <dgm:prSet presAssocID="{CDA3D9E6-7ACD-4A43-ABDB-5E9B06CE7F4B}" presName="rootConnector" presStyleLbl="node2" presStyleIdx="1" presStyleCnt="5"/>
      <dgm:spPr/>
      <dgm:t>
        <a:bodyPr/>
        <a:lstStyle/>
        <a:p>
          <a:endParaRPr lang="uk-UA"/>
        </a:p>
      </dgm:t>
    </dgm:pt>
    <dgm:pt modelId="{9277A78B-F61D-49D0-8538-557868B20179}" type="pres">
      <dgm:prSet presAssocID="{CDA3D9E6-7ACD-4A43-ABDB-5E9B06CE7F4B}" presName="hierChild4" presStyleCnt="0"/>
      <dgm:spPr/>
    </dgm:pt>
    <dgm:pt modelId="{98DDF1CC-AB5A-4434-9C66-C30069217004}" type="pres">
      <dgm:prSet presAssocID="{CDA3D9E6-7ACD-4A43-ABDB-5E9B06CE7F4B}" presName="hierChild5" presStyleCnt="0"/>
      <dgm:spPr/>
    </dgm:pt>
    <dgm:pt modelId="{CE72BE49-CCD0-46C7-9097-6D71BA247C21}" type="pres">
      <dgm:prSet presAssocID="{6DB67347-964A-491B-B754-254D3C4E8108}" presName="Name37" presStyleLbl="parChTrans1D2" presStyleIdx="2" presStyleCnt="5"/>
      <dgm:spPr/>
      <dgm:t>
        <a:bodyPr/>
        <a:lstStyle/>
        <a:p>
          <a:endParaRPr lang="uk-UA"/>
        </a:p>
      </dgm:t>
    </dgm:pt>
    <dgm:pt modelId="{6CA01E27-11C2-4348-82CA-C5BE85C136E7}" type="pres">
      <dgm:prSet presAssocID="{7789BD92-1EF3-4AE1-A918-4BF1626975E3}" presName="hierRoot2" presStyleCnt="0">
        <dgm:presLayoutVars>
          <dgm:hierBranch val="init"/>
        </dgm:presLayoutVars>
      </dgm:prSet>
      <dgm:spPr/>
    </dgm:pt>
    <dgm:pt modelId="{F58FC467-4276-4766-B881-98B93D4F8FBB}" type="pres">
      <dgm:prSet presAssocID="{7789BD92-1EF3-4AE1-A918-4BF1626975E3}" presName="rootComposite" presStyleCnt="0"/>
      <dgm:spPr/>
    </dgm:pt>
    <dgm:pt modelId="{C6FE72CF-0440-4B02-8EB0-263084D5C096}" type="pres">
      <dgm:prSet presAssocID="{7789BD92-1EF3-4AE1-A918-4BF1626975E3}" presName="rootText" presStyleLbl="node2" presStyleIdx="2" presStyleCnt="5">
        <dgm:presLayoutVars>
          <dgm:chPref val="3"/>
        </dgm:presLayoutVars>
      </dgm:prSet>
      <dgm:spPr/>
      <dgm:t>
        <a:bodyPr/>
        <a:lstStyle/>
        <a:p>
          <a:endParaRPr lang="uk-UA"/>
        </a:p>
      </dgm:t>
    </dgm:pt>
    <dgm:pt modelId="{E572F07A-CE5B-4478-A358-EA9CF50EC1EF}" type="pres">
      <dgm:prSet presAssocID="{7789BD92-1EF3-4AE1-A918-4BF1626975E3}" presName="rootConnector" presStyleLbl="node2" presStyleIdx="2" presStyleCnt="5"/>
      <dgm:spPr/>
      <dgm:t>
        <a:bodyPr/>
        <a:lstStyle/>
        <a:p>
          <a:endParaRPr lang="uk-UA"/>
        </a:p>
      </dgm:t>
    </dgm:pt>
    <dgm:pt modelId="{B632D30B-9CC1-489C-833B-F791B9EDDB4C}" type="pres">
      <dgm:prSet presAssocID="{7789BD92-1EF3-4AE1-A918-4BF1626975E3}" presName="hierChild4" presStyleCnt="0"/>
      <dgm:spPr/>
    </dgm:pt>
    <dgm:pt modelId="{AD4C51A7-C58D-4993-B406-FDC2AC3F1E02}" type="pres">
      <dgm:prSet presAssocID="{7789BD92-1EF3-4AE1-A918-4BF1626975E3}" presName="hierChild5" presStyleCnt="0"/>
      <dgm:spPr/>
    </dgm:pt>
    <dgm:pt modelId="{E8814A6B-8038-4062-8156-1727CDA84275}" type="pres">
      <dgm:prSet presAssocID="{41A9BC1F-AAF1-40C0-A11D-861E3EC2B2A0}" presName="Name37" presStyleLbl="parChTrans1D2" presStyleIdx="3" presStyleCnt="5"/>
      <dgm:spPr/>
      <dgm:t>
        <a:bodyPr/>
        <a:lstStyle/>
        <a:p>
          <a:endParaRPr lang="uk-UA"/>
        </a:p>
      </dgm:t>
    </dgm:pt>
    <dgm:pt modelId="{CAB18EC0-9E95-4325-BD86-8BC968340C72}" type="pres">
      <dgm:prSet presAssocID="{CDE05136-1793-4000-B0F8-1EC5DC150625}" presName="hierRoot2" presStyleCnt="0">
        <dgm:presLayoutVars>
          <dgm:hierBranch val="init"/>
        </dgm:presLayoutVars>
      </dgm:prSet>
      <dgm:spPr/>
    </dgm:pt>
    <dgm:pt modelId="{8830D268-1DA9-4106-B7FC-B4127158F782}" type="pres">
      <dgm:prSet presAssocID="{CDE05136-1793-4000-B0F8-1EC5DC150625}" presName="rootComposite" presStyleCnt="0"/>
      <dgm:spPr/>
    </dgm:pt>
    <dgm:pt modelId="{A9B2BB77-42A6-4CAE-936D-6A66EC702478}" type="pres">
      <dgm:prSet presAssocID="{CDE05136-1793-4000-B0F8-1EC5DC150625}" presName="rootText" presStyleLbl="node2" presStyleIdx="3" presStyleCnt="5">
        <dgm:presLayoutVars>
          <dgm:chPref val="3"/>
        </dgm:presLayoutVars>
      </dgm:prSet>
      <dgm:spPr/>
      <dgm:t>
        <a:bodyPr/>
        <a:lstStyle/>
        <a:p>
          <a:endParaRPr lang="uk-UA"/>
        </a:p>
      </dgm:t>
    </dgm:pt>
    <dgm:pt modelId="{AAD1BB1C-BD99-4074-8004-B84CB7376219}" type="pres">
      <dgm:prSet presAssocID="{CDE05136-1793-4000-B0F8-1EC5DC150625}" presName="rootConnector" presStyleLbl="node2" presStyleIdx="3" presStyleCnt="5"/>
      <dgm:spPr/>
      <dgm:t>
        <a:bodyPr/>
        <a:lstStyle/>
        <a:p>
          <a:endParaRPr lang="uk-UA"/>
        </a:p>
      </dgm:t>
    </dgm:pt>
    <dgm:pt modelId="{4E371F9C-5CA0-4D4F-B192-52C16B0BCF78}" type="pres">
      <dgm:prSet presAssocID="{CDE05136-1793-4000-B0F8-1EC5DC150625}" presName="hierChild4" presStyleCnt="0"/>
      <dgm:spPr/>
    </dgm:pt>
    <dgm:pt modelId="{128F6F21-41D5-45C4-80CE-358DFFB94B18}" type="pres">
      <dgm:prSet presAssocID="{CDE05136-1793-4000-B0F8-1EC5DC150625}" presName="hierChild5" presStyleCnt="0"/>
      <dgm:spPr/>
    </dgm:pt>
    <dgm:pt modelId="{00EC049D-808F-487D-9C83-A934EDDC2853}" type="pres">
      <dgm:prSet presAssocID="{30E96F53-9260-4326-A3D9-37F0C07E64A5}" presName="Name37" presStyleLbl="parChTrans1D2" presStyleIdx="4" presStyleCnt="5"/>
      <dgm:spPr/>
      <dgm:t>
        <a:bodyPr/>
        <a:lstStyle/>
        <a:p>
          <a:endParaRPr lang="uk-UA"/>
        </a:p>
      </dgm:t>
    </dgm:pt>
    <dgm:pt modelId="{C60CF397-A8B2-4896-AB57-4BC85DAD5981}" type="pres">
      <dgm:prSet presAssocID="{B82DA09E-8F90-4D63-9CA3-2E73290A6D7E}" presName="hierRoot2" presStyleCnt="0">
        <dgm:presLayoutVars>
          <dgm:hierBranch val="init"/>
        </dgm:presLayoutVars>
      </dgm:prSet>
      <dgm:spPr/>
    </dgm:pt>
    <dgm:pt modelId="{7EFB3349-EB60-4136-9472-8CA2DB7B5F0C}" type="pres">
      <dgm:prSet presAssocID="{B82DA09E-8F90-4D63-9CA3-2E73290A6D7E}" presName="rootComposite" presStyleCnt="0"/>
      <dgm:spPr/>
    </dgm:pt>
    <dgm:pt modelId="{D045B871-1D0A-448E-A14B-9728DB029FC9}" type="pres">
      <dgm:prSet presAssocID="{B82DA09E-8F90-4D63-9CA3-2E73290A6D7E}" presName="rootText" presStyleLbl="node2" presStyleIdx="4" presStyleCnt="5">
        <dgm:presLayoutVars>
          <dgm:chPref val="3"/>
        </dgm:presLayoutVars>
      </dgm:prSet>
      <dgm:spPr/>
      <dgm:t>
        <a:bodyPr/>
        <a:lstStyle/>
        <a:p>
          <a:endParaRPr lang="uk-UA"/>
        </a:p>
      </dgm:t>
    </dgm:pt>
    <dgm:pt modelId="{C4EF0FE1-3BA5-4297-B4B4-56B7AC7639C9}" type="pres">
      <dgm:prSet presAssocID="{B82DA09E-8F90-4D63-9CA3-2E73290A6D7E}" presName="rootConnector" presStyleLbl="node2" presStyleIdx="4" presStyleCnt="5"/>
      <dgm:spPr/>
      <dgm:t>
        <a:bodyPr/>
        <a:lstStyle/>
        <a:p>
          <a:endParaRPr lang="uk-UA"/>
        </a:p>
      </dgm:t>
    </dgm:pt>
    <dgm:pt modelId="{5A193517-2955-4AB5-8A5E-E7131A85893B}" type="pres">
      <dgm:prSet presAssocID="{B82DA09E-8F90-4D63-9CA3-2E73290A6D7E}" presName="hierChild4" presStyleCnt="0"/>
      <dgm:spPr/>
    </dgm:pt>
    <dgm:pt modelId="{61065669-2D2A-4677-AD47-A15F2BE31DC7}" type="pres">
      <dgm:prSet presAssocID="{B82DA09E-8F90-4D63-9CA3-2E73290A6D7E}" presName="hierChild5" presStyleCnt="0"/>
      <dgm:spPr/>
    </dgm:pt>
    <dgm:pt modelId="{E01E2FBD-3F32-4A25-B006-45600AB08259}" type="pres">
      <dgm:prSet presAssocID="{A833966D-FC66-4391-A046-999147328E7C}" presName="hierChild3" presStyleCnt="0"/>
      <dgm:spPr/>
    </dgm:pt>
  </dgm:ptLst>
  <dgm:cxnLst>
    <dgm:cxn modelId="{E94B1108-77DE-4CE4-8ECC-EAB2FA2E9AD1}" srcId="{A833966D-FC66-4391-A046-999147328E7C}" destId="{CDA3D9E6-7ACD-4A43-ABDB-5E9B06CE7F4B}" srcOrd="1" destOrd="0" parTransId="{7366CF11-9C16-4A2D-B017-CF68425F1E1C}" sibTransId="{9C9D0C50-987A-4C6A-A918-BCF09A3BB7A8}"/>
    <dgm:cxn modelId="{05BB184C-FB21-47CF-9AE9-3462C5AF2387}" type="presOf" srcId="{30E96F53-9260-4326-A3D9-37F0C07E64A5}" destId="{00EC049D-808F-487D-9C83-A934EDDC2853}" srcOrd="0" destOrd="0" presId="urn:microsoft.com/office/officeart/2005/8/layout/orgChart1"/>
    <dgm:cxn modelId="{79C9B89B-D4F4-4372-997D-34FE3473EB67}" type="presOf" srcId="{7789BD92-1EF3-4AE1-A918-4BF1626975E3}" destId="{C6FE72CF-0440-4B02-8EB0-263084D5C096}" srcOrd="0" destOrd="0" presId="urn:microsoft.com/office/officeart/2005/8/layout/orgChart1"/>
    <dgm:cxn modelId="{E5443EAA-C0EB-4F64-9F33-4FA8055CB167}" type="presOf" srcId="{E3D27A95-6E3E-403B-B9D5-172D97734CDD}" destId="{1EF49FC7-2D00-4C1E-9624-FAB36D646630}" srcOrd="1" destOrd="0" presId="urn:microsoft.com/office/officeart/2005/8/layout/orgChart1"/>
    <dgm:cxn modelId="{675DD49F-E734-4E0F-876F-15C7FB48D425}" type="presOf" srcId="{7789BD92-1EF3-4AE1-A918-4BF1626975E3}" destId="{E572F07A-CE5B-4478-A358-EA9CF50EC1EF}" srcOrd="1" destOrd="0" presId="urn:microsoft.com/office/officeart/2005/8/layout/orgChart1"/>
    <dgm:cxn modelId="{7040E80B-5A6F-4F26-A28C-F5F1AD582C97}" type="presOf" srcId="{CDA3D9E6-7ACD-4A43-ABDB-5E9B06CE7F4B}" destId="{E4ACE585-BCA2-4406-AECD-132B51C5E230}" srcOrd="0" destOrd="0" presId="urn:microsoft.com/office/officeart/2005/8/layout/orgChart1"/>
    <dgm:cxn modelId="{43C2CF20-9F57-4DE7-BBCB-1CA7038F112E}" type="presOf" srcId="{7BF14D33-F655-4801-8949-B6DCBDA018DF}" destId="{04BFA757-EE45-43DB-B5E3-A45084111FC7}" srcOrd="0" destOrd="0" presId="urn:microsoft.com/office/officeart/2005/8/layout/orgChart1"/>
    <dgm:cxn modelId="{D98B656F-E0E4-439B-9098-ED1C0C5E8BD3}" type="presOf" srcId="{A833966D-FC66-4391-A046-999147328E7C}" destId="{06B5EFC7-054C-4DAC-AC23-34B5A04C0D83}" srcOrd="0" destOrd="0" presId="urn:microsoft.com/office/officeart/2005/8/layout/orgChart1"/>
    <dgm:cxn modelId="{D2F3D029-42A6-4FFB-82B6-8F13D6188B3F}" srcId="{A833966D-FC66-4391-A046-999147328E7C}" destId="{7789BD92-1EF3-4AE1-A918-4BF1626975E3}" srcOrd="2" destOrd="0" parTransId="{6DB67347-964A-491B-B754-254D3C4E8108}" sibTransId="{94A78F82-89F5-4A91-B228-57B5B480B00E}"/>
    <dgm:cxn modelId="{2AD4A9CA-22FD-4764-8B97-6A10450B0AB2}" type="presOf" srcId="{6DB67347-964A-491B-B754-254D3C4E8108}" destId="{CE72BE49-CCD0-46C7-9097-6D71BA247C21}" srcOrd="0" destOrd="0" presId="urn:microsoft.com/office/officeart/2005/8/layout/orgChart1"/>
    <dgm:cxn modelId="{715129AB-0620-435E-8D60-6FCEF8D4B90D}" type="presOf" srcId="{E3D27A95-6E3E-403B-B9D5-172D97734CDD}" destId="{32B95C4A-4359-47E8-88C7-5C45397B450C}" srcOrd="0" destOrd="0" presId="urn:microsoft.com/office/officeart/2005/8/layout/orgChart1"/>
    <dgm:cxn modelId="{92E55D53-A8CC-459C-B3C4-C310B5A48D47}" srcId="{A833966D-FC66-4391-A046-999147328E7C}" destId="{CDE05136-1793-4000-B0F8-1EC5DC150625}" srcOrd="3" destOrd="0" parTransId="{41A9BC1F-AAF1-40C0-A11D-861E3EC2B2A0}" sibTransId="{F3B1EB55-28A1-4F50-B585-A42E9EBA62AE}"/>
    <dgm:cxn modelId="{97CFE0DC-4A38-413B-BC10-E4AB0F744128}" type="presOf" srcId="{B82DA09E-8F90-4D63-9CA3-2E73290A6D7E}" destId="{C4EF0FE1-3BA5-4297-B4B4-56B7AC7639C9}" srcOrd="1" destOrd="0" presId="urn:microsoft.com/office/officeart/2005/8/layout/orgChart1"/>
    <dgm:cxn modelId="{3E54A1E7-3931-4A29-AE19-2DB74F8568E3}" type="presOf" srcId="{CDE05136-1793-4000-B0F8-1EC5DC150625}" destId="{A9B2BB77-42A6-4CAE-936D-6A66EC702478}" srcOrd="0" destOrd="0" presId="urn:microsoft.com/office/officeart/2005/8/layout/orgChart1"/>
    <dgm:cxn modelId="{A79874AC-C425-4427-A841-0DE0DF4FD5FA}" srcId="{7BF14D33-F655-4801-8949-B6DCBDA018DF}" destId="{A833966D-FC66-4391-A046-999147328E7C}" srcOrd="0" destOrd="0" parTransId="{5564E0D2-778A-4348-8541-86FFEA9C3039}" sibTransId="{546B3170-93BA-43C8-80BB-AEF3ECD8A915}"/>
    <dgm:cxn modelId="{E0F51AF7-4111-4737-BBF3-53B6D8853C1C}" srcId="{A833966D-FC66-4391-A046-999147328E7C}" destId="{B82DA09E-8F90-4D63-9CA3-2E73290A6D7E}" srcOrd="4" destOrd="0" parTransId="{30E96F53-9260-4326-A3D9-37F0C07E64A5}" sibTransId="{7B678676-E5FD-4CD7-B854-728A2F08E89F}"/>
    <dgm:cxn modelId="{A6799226-05EA-4506-982D-551AC3EC9261}" type="presOf" srcId="{7366CF11-9C16-4A2D-B017-CF68425F1E1C}" destId="{64EF431B-D290-4118-B9A5-D50D6699D581}" srcOrd="0" destOrd="0" presId="urn:microsoft.com/office/officeart/2005/8/layout/orgChart1"/>
    <dgm:cxn modelId="{268C6747-AD25-4699-A2FC-647622DB9F49}" type="presOf" srcId="{A833966D-FC66-4391-A046-999147328E7C}" destId="{95ADF9A5-9A8C-49A3-931A-D3A622CD9EEA}" srcOrd="1" destOrd="0" presId="urn:microsoft.com/office/officeart/2005/8/layout/orgChart1"/>
    <dgm:cxn modelId="{C158B402-1A74-43BF-96D1-9B3C998AB430}" type="presOf" srcId="{CDA3D9E6-7ACD-4A43-ABDB-5E9B06CE7F4B}" destId="{CEF85A75-39A0-446D-A6E1-9EB4DC5B2302}" srcOrd="1" destOrd="0" presId="urn:microsoft.com/office/officeart/2005/8/layout/orgChart1"/>
    <dgm:cxn modelId="{17CA7BCE-FC24-4D55-9BF0-F6F0C44E6129}" type="presOf" srcId="{CDE05136-1793-4000-B0F8-1EC5DC150625}" destId="{AAD1BB1C-BD99-4074-8004-B84CB7376219}" srcOrd="1" destOrd="0" presId="urn:microsoft.com/office/officeart/2005/8/layout/orgChart1"/>
    <dgm:cxn modelId="{62DD3668-6DC5-4C8A-B56F-FA8352F2D0BC}" srcId="{A833966D-FC66-4391-A046-999147328E7C}" destId="{E3D27A95-6E3E-403B-B9D5-172D97734CDD}" srcOrd="0" destOrd="0" parTransId="{21FA5F45-E1FD-4816-8217-8062B67CE7AA}" sibTransId="{6B16AACC-B085-4CC1-A09A-C31467985519}"/>
    <dgm:cxn modelId="{C4E38EF1-017C-4C60-B2DE-2EC6E85FE4E9}" type="presOf" srcId="{21FA5F45-E1FD-4816-8217-8062B67CE7AA}" destId="{82F797E6-7B59-4FA9-8C4B-4792174D9C77}" srcOrd="0" destOrd="0" presId="urn:microsoft.com/office/officeart/2005/8/layout/orgChart1"/>
    <dgm:cxn modelId="{9F4E0330-D943-4C3A-A58B-6986D6E3ECB2}" type="presOf" srcId="{41A9BC1F-AAF1-40C0-A11D-861E3EC2B2A0}" destId="{E8814A6B-8038-4062-8156-1727CDA84275}" srcOrd="0" destOrd="0" presId="urn:microsoft.com/office/officeart/2005/8/layout/orgChart1"/>
    <dgm:cxn modelId="{E2967BC5-3745-42F5-B824-5FF699A8D43B}" type="presOf" srcId="{B82DA09E-8F90-4D63-9CA3-2E73290A6D7E}" destId="{D045B871-1D0A-448E-A14B-9728DB029FC9}" srcOrd="0" destOrd="0" presId="urn:microsoft.com/office/officeart/2005/8/layout/orgChart1"/>
    <dgm:cxn modelId="{F34A4FFC-408F-4BEE-AFC2-681E77010383}" type="presParOf" srcId="{04BFA757-EE45-43DB-B5E3-A45084111FC7}" destId="{4028675D-E89B-4893-8A26-3E687320F3C5}" srcOrd="0" destOrd="0" presId="urn:microsoft.com/office/officeart/2005/8/layout/orgChart1"/>
    <dgm:cxn modelId="{B6F11B34-392C-4095-A7F8-4F6558D02DD6}" type="presParOf" srcId="{4028675D-E89B-4893-8A26-3E687320F3C5}" destId="{2A623005-A820-4F19-BADC-47B14DBB43AC}" srcOrd="0" destOrd="0" presId="urn:microsoft.com/office/officeart/2005/8/layout/orgChart1"/>
    <dgm:cxn modelId="{4869678B-7603-41A9-9004-F543BBAF9F8F}" type="presParOf" srcId="{2A623005-A820-4F19-BADC-47B14DBB43AC}" destId="{06B5EFC7-054C-4DAC-AC23-34B5A04C0D83}" srcOrd="0" destOrd="0" presId="urn:microsoft.com/office/officeart/2005/8/layout/orgChart1"/>
    <dgm:cxn modelId="{AD026B36-4866-4E20-9ECD-0CCAAECC476F}" type="presParOf" srcId="{2A623005-A820-4F19-BADC-47B14DBB43AC}" destId="{95ADF9A5-9A8C-49A3-931A-D3A622CD9EEA}" srcOrd="1" destOrd="0" presId="urn:microsoft.com/office/officeart/2005/8/layout/orgChart1"/>
    <dgm:cxn modelId="{AAD60A83-09C6-44D4-B995-2F7FFB494DA7}" type="presParOf" srcId="{4028675D-E89B-4893-8A26-3E687320F3C5}" destId="{D3EBA46F-0C45-4CC2-9DC1-68EC3F7B1F8A}" srcOrd="1" destOrd="0" presId="urn:microsoft.com/office/officeart/2005/8/layout/orgChart1"/>
    <dgm:cxn modelId="{A5BA3C11-7E24-43F2-90E7-03205A9A9704}" type="presParOf" srcId="{D3EBA46F-0C45-4CC2-9DC1-68EC3F7B1F8A}" destId="{82F797E6-7B59-4FA9-8C4B-4792174D9C77}" srcOrd="0" destOrd="0" presId="urn:microsoft.com/office/officeart/2005/8/layout/orgChart1"/>
    <dgm:cxn modelId="{FEFC3E85-33A9-4CEE-9A40-A9F3C4C3368F}" type="presParOf" srcId="{D3EBA46F-0C45-4CC2-9DC1-68EC3F7B1F8A}" destId="{99C7EDD5-ACE4-4C7D-BC3B-BB7FE51D1638}" srcOrd="1" destOrd="0" presId="urn:microsoft.com/office/officeart/2005/8/layout/orgChart1"/>
    <dgm:cxn modelId="{5B3E3C4F-C7DD-4EBF-97CE-EE724DF0EBEE}" type="presParOf" srcId="{99C7EDD5-ACE4-4C7D-BC3B-BB7FE51D1638}" destId="{83CE378A-874A-4535-A227-5FD30771DA29}" srcOrd="0" destOrd="0" presId="urn:microsoft.com/office/officeart/2005/8/layout/orgChart1"/>
    <dgm:cxn modelId="{9E4EC881-8304-4820-A5B8-821185CB5C2C}" type="presParOf" srcId="{83CE378A-874A-4535-A227-5FD30771DA29}" destId="{32B95C4A-4359-47E8-88C7-5C45397B450C}" srcOrd="0" destOrd="0" presId="urn:microsoft.com/office/officeart/2005/8/layout/orgChart1"/>
    <dgm:cxn modelId="{9BCA6898-FCEE-406D-AEE7-CFAD1AB51C57}" type="presParOf" srcId="{83CE378A-874A-4535-A227-5FD30771DA29}" destId="{1EF49FC7-2D00-4C1E-9624-FAB36D646630}" srcOrd="1" destOrd="0" presId="urn:microsoft.com/office/officeart/2005/8/layout/orgChart1"/>
    <dgm:cxn modelId="{0CE4762D-041A-4AE1-9643-5E48710D78A5}" type="presParOf" srcId="{99C7EDD5-ACE4-4C7D-BC3B-BB7FE51D1638}" destId="{E4D0AFA3-41DB-4C76-912D-FF132ED05FFF}" srcOrd="1" destOrd="0" presId="urn:microsoft.com/office/officeart/2005/8/layout/orgChart1"/>
    <dgm:cxn modelId="{C9C6B463-BD25-450E-B837-F28127106EF8}" type="presParOf" srcId="{99C7EDD5-ACE4-4C7D-BC3B-BB7FE51D1638}" destId="{3620092D-9B3D-40B1-8B73-0A8619EDCBA3}" srcOrd="2" destOrd="0" presId="urn:microsoft.com/office/officeart/2005/8/layout/orgChart1"/>
    <dgm:cxn modelId="{42DBE509-4483-4EC5-B653-F0E42D3C7AFE}" type="presParOf" srcId="{D3EBA46F-0C45-4CC2-9DC1-68EC3F7B1F8A}" destId="{64EF431B-D290-4118-B9A5-D50D6699D581}" srcOrd="2" destOrd="0" presId="urn:microsoft.com/office/officeart/2005/8/layout/orgChart1"/>
    <dgm:cxn modelId="{E46DD4E1-DE2F-42EB-8ADE-E33E28714F97}" type="presParOf" srcId="{D3EBA46F-0C45-4CC2-9DC1-68EC3F7B1F8A}" destId="{1526D6C7-332E-4673-9C9B-844E40A29D96}" srcOrd="3" destOrd="0" presId="urn:microsoft.com/office/officeart/2005/8/layout/orgChart1"/>
    <dgm:cxn modelId="{F0665B64-7E45-4115-BB54-9FFD11BFC03D}" type="presParOf" srcId="{1526D6C7-332E-4673-9C9B-844E40A29D96}" destId="{4DBE0266-6B96-4968-B7DC-CA98A71B88F2}" srcOrd="0" destOrd="0" presId="urn:microsoft.com/office/officeart/2005/8/layout/orgChart1"/>
    <dgm:cxn modelId="{9778A794-33E6-46EA-95B2-A4D058B972B7}" type="presParOf" srcId="{4DBE0266-6B96-4968-B7DC-CA98A71B88F2}" destId="{E4ACE585-BCA2-4406-AECD-132B51C5E230}" srcOrd="0" destOrd="0" presId="urn:microsoft.com/office/officeart/2005/8/layout/orgChart1"/>
    <dgm:cxn modelId="{74E3F3A1-69C4-4DA7-B428-F3D07173C399}" type="presParOf" srcId="{4DBE0266-6B96-4968-B7DC-CA98A71B88F2}" destId="{CEF85A75-39A0-446D-A6E1-9EB4DC5B2302}" srcOrd="1" destOrd="0" presId="urn:microsoft.com/office/officeart/2005/8/layout/orgChart1"/>
    <dgm:cxn modelId="{255BCBAD-4B23-4125-A82B-7C201CA2211A}" type="presParOf" srcId="{1526D6C7-332E-4673-9C9B-844E40A29D96}" destId="{9277A78B-F61D-49D0-8538-557868B20179}" srcOrd="1" destOrd="0" presId="urn:microsoft.com/office/officeart/2005/8/layout/orgChart1"/>
    <dgm:cxn modelId="{2DDA1F9F-DF4B-45E6-B989-C5B8D4226634}" type="presParOf" srcId="{1526D6C7-332E-4673-9C9B-844E40A29D96}" destId="{98DDF1CC-AB5A-4434-9C66-C30069217004}" srcOrd="2" destOrd="0" presId="urn:microsoft.com/office/officeart/2005/8/layout/orgChart1"/>
    <dgm:cxn modelId="{F9E699DE-05EA-4F6D-A1FE-A336F89591F0}" type="presParOf" srcId="{D3EBA46F-0C45-4CC2-9DC1-68EC3F7B1F8A}" destId="{CE72BE49-CCD0-46C7-9097-6D71BA247C21}" srcOrd="4" destOrd="0" presId="urn:microsoft.com/office/officeart/2005/8/layout/orgChart1"/>
    <dgm:cxn modelId="{4EE44243-DEFC-47A7-A9B2-1DFC024199AD}" type="presParOf" srcId="{D3EBA46F-0C45-4CC2-9DC1-68EC3F7B1F8A}" destId="{6CA01E27-11C2-4348-82CA-C5BE85C136E7}" srcOrd="5" destOrd="0" presId="urn:microsoft.com/office/officeart/2005/8/layout/orgChart1"/>
    <dgm:cxn modelId="{82AC5098-EF53-4586-A12B-5326F8685BAA}" type="presParOf" srcId="{6CA01E27-11C2-4348-82CA-C5BE85C136E7}" destId="{F58FC467-4276-4766-B881-98B93D4F8FBB}" srcOrd="0" destOrd="0" presId="urn:microsoft.com/office/officeart/2005/8/layout/orgChart1"/>
    <dgm:cxn modelId="{AF84C668-D431-4BCC-B80B-065766D023EC}" type="presParOf" srcId="{F58FC467-4276-4766-B881-98B93D4F8FBB}" destId="{C6FE72CF-0440-4B02-8EB0-263084D5C096}" srcOrd="0" destOrd="0" presId="urn:microsoft.com/office/officeart/2005/8/layout/orgChart1"/>
    <dgm:cxn modelId="{188A9259-B71F-4D93-B1F5-483E07924270}" type="presParOf" srcId="{F58FC467-4276-4766-B881-98B93D4F8FBB}" destId="{E572F07A-CE5B-4478-A358-EA9CF50EC1EF}" srcOrd="1" destOrd="0" presId="urn:microsoft.com/office/officeart/2005/8/layout/orgChart1"/>
    <dgm:cxn modelId="{86F843EA-4B6C-4ADD-BD6D-691045A6B434}" type="presParOf" srcId="{6CA01E27-11C2-4348-82CA-C5BE85C136E7}" destId="{B632D30B-9CC1-489C-833B-F791B9EDDB4C}" srcOrd="1" destOrd="0" presId="urn:microsoft.com/office/officeart/2005/8/layout/orgChart1"/>
    <dgm:cxn modelId="{EEE0E58C-4AA8-40D1-B893-089FEAF5A293}" type="presParOf" srcId="{6CA01E27-11C2-4348-82CA-C5BE85C136E7}" destId="{AD4C51A7-C58D-4993-B406-FDC2AC3F1E02}" srcOrd="2" destOrd="0" presId="urn:microsoft.com/office/officeart/2005/8/layout/orgChart1"/>
    <dgm:cxn modelId="{52ADA114-6E50-4E7D-A70D-9D3233075D49}" type="presParOf" srcId="{D3EBA46F-0C45-4CC2-9DC1-68EC3F7B1F8A}" destId="{E8814A6B-8038-4062-8156-1727CDA84275}" srcOrd="6" destOrd="0" presId="urn:microsoft.com/office/officeart/2005/8/layout/orgChart1"/>
    <dgm:cxn modelId="{BA684F56-E8E0-44AE-88F2-308A6FF0E5B6}" type="presParOf" srcId="{D3EBA46F-0C45-4CC2-9DC1-68EC3F7B1F8A}" destId="{CAB18EC0-9E95-4325-BD86-8BC968340C72}" srcOrd="7" destOrd="0" presId="urn:microsoft.com/office/officeart/2005/8/layout/orgChart1"/>
    <dgm:cxn modelId="{8EB6DC0D-D858-4D7C-A230-6A05951A3054}" type="presParOf" srcId="{CAB18EC0-9E95-4325-BD86-8BC968340C72}" destId="{8830D268-1DA9-4106-B7FC-B4127158F782}" srcOrd="0" destOrd="0" presId="urn:microsoft.com/office/officeart/2005/8/layout/orgChart1"/>
    <dgm:cxn modelId="{B4E1DD51-B78F-4A64-A46D-FB0BFE5ED13E}" type="presParOf" srcId="{8830D268-1DA9-4106-B7FC-B4127158F782}" destId="{A9B2BB77-42A6-4CAE-936D-6A66EC702478}" srcOrd="0" destOrd="0" presId="urn:microsoft.com/office/officeart/2005/8/layout/orgChart1"/>
    <dgm:cxn modelId="{519CB9F1-2639-46DE-8041-9F8137515F8F}" type="presParOf" srcId="{8830D268-1DA9-4106-B7FC-B4127158F782}" destId="{AAD1BB1C-BD99-4074-8004-B84CB7376219}" srcOrd="1" destOrd="0" presId="urn:microsoft.com/office/officeart/2005/8/layout/orgChart1"/>
    <dgm:cxn modelId="{1B6A3A7D-D1CA-4619-8FF9-95A2C3D63B62}" type="presParOf" srcId="{CAB18EC0-9E95-4325-BD86-8BC968340C72}" destId="{4E371F9C-5CA0-4D4F-B192-52C16B0BCF78}" srcOrd="1" destOrd="0" presId="urn:microsoft.com/office/officeart/2005/8/layout/orgChart1"/>
    <dgm:cxn modelId="{FE5946CE-869F-45D4-A1C6-4892F8EB8037}" type="presParOf" srcId="{CAB18EC0-9E95-4325-BD86-8BC968340C72}" destId="{128F6F21-41D5-45C4-80CE-358DFFB94B18}" srcOrd="2" destOrd="0" presId="urn:microsoft.com/office/officeart/2005/8/layout/orgChart1"/>
    <dgm:cxn modelId="{32D598A6-D698-44A5-B27D-57A787914246}" type="presParOf" srcId="{D3EBA46F-0C45-4CC2-9DC1-68EC3F7B1F8A}" destId="{00EC049D-808F-487D-9C83-A934EDDC2853}" srcOrd="8" destOrd="0" presId="urn:microsoft.com/office/officeart/2005/8/layout/orgChart1"/>
    <dgm:cxn modelId="{17044D95-5A8B-4283-B5AF-8FD5CBDC3285}" type="presParOf" srcId="{D3EBA46F-0C45-4CC2-9DC1-68EC3F7B1F8A}" destId="{C60CF397-A8B2-4896-AB57-4BC85DAD5981}" srcOrd="9" destOrd="0" presId="urn:microsoft.com/office/officeart/2005/8/layout/orgChart1"/>
    <dgm:cxn modelId="{E6D8DCF4-1D56-4F85-8861-79BE622A046E}" type="presParOf" srcId="{C60CF397-A8B2-4896-AB57-4BC85DAD5981}" destId="{7EFB3349-EB60-4136-9472-8CA2DB7B5F0C}" srcOrd="0" destOrd="0" presId="urn:microsoft.com/office/officeart/2005/8/layout/orgChart1"/>
    <dgm:cxn modelId="{B79995CB-CCDF-46EB-BB79-E72508646938}" type="presParOf" srcId="{7EFB3349-EB60-4136-9472-8CA2DB7B5F0C}" destId="{D045B871-1D0A-448E-A14B-9728DB029FC9}" srcOrd="0" destOrd="0" presId="urn:microsoft.com/office/officeart/2005/8/layout/orgChart1"/>
    <dgm:cxn modelId="{E091E7E6-69C7-4ABE-BB1B-1819C3621622}" type="presParOf" srcId="{7EFB3349-EB60-4136-9472-8CA2DB7B5F0C}" destId="{C4EF0FE1-3BA5-4297-B4B4-56B7AC7639C9}" srcOrd="1" destOrd="0" presId="urn:microsoft.com/office/officeart/2005/8/layout/orgChart1"/>
    <dgm:cxn modelId="{256E50D1-9C01-403A-A432-82E286ACFC00}" type="presParOf" srcId="{C60CF397-A8B2-4896-AB57-4BC85DAD5981}" destId="{5A193517-2955-4AB5-8A5E-E7131A85893B}" srcOrd="1" destOrd="0" presId="urn:microsoft.com/office/officeart/2005/8/layout/orgChart1"/>
    <dgm:cxn modelId="{BDB32ED5-F668-45DB-860B-8878FD8EABB3}" type="presParOf" srcId="{C60CF397-A8B2-4896-AB57-4BC85DAD5981}" destId="{61065669-2D2A-4677-AD47-A15F2BE31DC7}" srcOrd="2" destOrd="0" presId="urn:microsoft.com/office/officeart/2005/8/layout/orgChart1"/>
    <dgm:cxn modelId="{21F3A555-AC92-4B76-BA02-C160CE436CDA}" type="presParOf" srcId="{4028675D-E89B-4893-8A26-3E687320F3C5}" destId="{E01E2FBD-3F32-4A25-B006-45600AB0825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051CBF24-DDD0-4FEF-B381-40ACDFF6B020}">
      <dgm:prSet phldrT="[Текст]"/>
      <dgm:spPr/>
      <dgm:t>
        <a:bodyPr/>
        <a:lstStyle/>
        <a:p>
          <a:r>
            <a:rPr lang="en-US" b="0" i="0" dirty="0" smtClean="0"/>
            <a:t>Structural patterns</a:t>
          </a:r>
          <a:endParaRPr lang="uk-UA" b="0" dirty="0"/>
        </a:p>
      </dgm:t>
    </dgm:pt>
    <dgm:pt modelId="{73B54B13-E0DA-46F7-AE71-5990B1F4F1DE}" type="parTrans" cxnId="{A9E270D5-616B-42CA-A335-34550DEFC6BA}">
      <dgm:prSet/>
      <dgm:spPr/>
      <dgm:t>
        <a:bodyPr/>
        <a:lstStyle/>
        <a:p>
          <a:endParaRPr lang="uk-UA">
            <a:solidFill>
              <a:schemeClr val="tx1"/>
            </a:solidFill>
          </a:endParaRPr>
        </a:p>
      </dgm:t>
    </dgm:pt>
    <dgm:pt modelId="{47F6A4C0-2E67-4A32-AFE1-0CD88190A829}" type="sibTrans" cxnId="{A9E270D5-616B-42CA-A335-34550DEFC6BA}">
      <dgm:prSet/>
      <dgm:spPr/>
      <dgm:t>
        <a:bodyPr/>
        <a:lstStyle/>
        <a:p>
          <a:endParaRPr lang="uk-UA">
            <a:solidFill>
              <a:schemeClr val="tx1"/>
            </a:solidFill>
          </a:endParaRPr>
        </a:p>
      </dgm:t>
    </dgm:pt>
    <dgm:pt modelId="{B7CD5A5B-C0F7-447A-9CCD-7C8E8A209AA0}">
      <dgm:prSet phldrT="[Текст]"/>
      <dgm:spPr/>
      <dgm:t>
        <a:bodyPr/>
        <a:lstStyle/>
        <a:p>
          <a:r>
            <a:rPr lang="en-US" b="0" dirty="0" smtClean="0"/>
            <a:t>Adapter</a:t>
          </a:r>
          <a:endParaRPr lang="uk-UA" b="0" dirty="0"/>
        </a:p>
      </dgm:t>
    </dgm:pt>
    <dgm:pt modelId="{B88A2E55-4F4A-4CD1-AB6E-108DC504A7EF}" type="parTrans" cxnId="{D35F8D73-B39C-42AA-972F-1CCCC9E7B26A}">
      <dgm:prSet/>
      <dgm:spPr/>
      <dgm:t>
        <a:bodyPr/>
        <a:lstStyle/>
        <a:p>
          <a:endParaRPr lang="uk-UA"/>
        </a:p>
      </dgm:t>
    </dgm:pt>
    <dgm:pt modelId="{08850BB3-58AB-469A-A05D-62C4FF811D3C}" type="sibTrans" cxnId="{D35F8D73-B39C-42AA-972F-1CCCC9E7B26A}">
      <dgm:prSet/>
      <dgm:spPr/>
      <dgm:t>
        <a:bodyPr/>
        <a:lstStyle/>
        <a:p>
          <a:endParaRPr lang="uk-UA"/>
        </a:p>
      </dgm:t>
    </dgm:pt>
    <dgm:pt modelId="{EFE43236-2005-4621-BF11-1D81334204E1}">
      <dgm:prSet phldrT="[Текст]"/>
      <dgm:spPr/>
      <dgm:t>
        <a:bodyPr/>
        <a:lstStyle/>
        <a:p>
          <a:r>
            <a:rPr lang="en-US" b="0" dirty="0" smtClean="0"/>
            <a:t>Bridge</a:t>
          </a:r>
          <a:endParaRPr lang="uk-UA" b="0" dirty="0"/>
        </a:p>
      </dgm:t>
    </dgm:pt>
    <dgm:pt modelId="{B7C45596-A5F9-4EB5-AFA0-5D84EC96EFB4}" type="parTrans" cxnId="{639E9EAE-255E-47FB-B853-9D734A2F45B4}">
      <dgm:prSet/>
      <dgm:spPr/>
      <dgm:t>
        <a:bodyPr/>
        <a:lstStyle/>
        <a:p>
          <a:endParaRPr lang="uk-UA"/>
        </a:p>
      </dgm:t>
    </dgm:pt>
    <dgm:pt modelId="{32EFAD39-DDC5-4583-8880-54C216B3CA84}" type="sibTrans" cxnId="{639E9EAE-255E-47FB-B853-9D734A2F45B4}">
      <dgm:prSet/>
      <dgm:spPr/>
      <dgm:t>
        <a:bodyPr/>
        <a:lstStyle/>
        <a:p>
          <a:endParaRPr lang="uk-UA"/>
        </a:p>
      </dgm:t>
    </dgm:pt>
    <dgm:pt modelId="{9F4C263C-1B5D-4BE9-8B00-1C2AA2B49482}">
      <dgm:prSet phldrT="[Текст]"/>
      <dgm:spPr/>
      <dgm:t>
        <a:bodyPr/>
        <a:lstStyle/>
        <a:p>
          <a:r>
            <a:rPr lang="en-US" b="0" dirty="0" smtClean="0"/>
            <a:t>Composite</a:t>
          </a:r>
          <a:endParaRPr lang="uk-UA" b="0" dirty="0"/>
        </a:p>
      </dgm:t>
    </dgm:pt>
    <dgm:pt modelId="{D5C53646-B948-4663-A678-9CA2DF85555E}" type="parTrans" cxnId="{8671A9B2-98DC-4E00-811D-448986CD74BF}">
      <dgm:prSet/>
      <dgm:spPr/>
      <dgm:t>
        <a:bodyPr/>
        <a:lstStyle/>
        <a:p>
          <a:endParaRPr lang="uk-UA"/>
        </a:p>
      </dgm:t>
    </dgm:pt>
    <dgm:pt modelId="{B8439C3A-5DC5-42BA-A9A7-1F7A86C78F8C}" type="sibTrans" cxnId="{8671A9B2-98DC-4E00-811D-448986CD74BF}">
      <dgm:prSet/>
      <dgm:spPr/>
      <dgm:t>
        <a:bodyPr/>
        <a:lstStyle/>
        <a:p>
          <a:endParaRPr lang="uk-UA"/>
        </a:p>
      </dgm:t>
    </dgm:pt>
    <dgm:pt modelId="{8BBE9951-6313-4CC8-A65A-D82E9D7CCF6D}">
      <dgm:prSet phldrT="[Текст]"/>
      <dgm:spPr/>
      <dgm:t>
        <a:bodyPr/>
        <a:lstStyle/>
        <a:p>
          <a:r>
            <a:rPr lang="en-US" b="0" dirty="0" smtClean="0"/>
            <a:t>Decorator</a:t>
          </a:r>
          <a:endParaRPr lang="uk-UA" b="0" dirty="0"/>
        </a:p>
      </dgm:t>
    </dgm:pt>
    <dgm:pt modelId="{59B6009A-CAB1-4C74-835A-AAEAA84A910C}" type="parTrans" cxnId="{0E2F36A8-97AA-4B6C-9046-E5B7A7348A96}">
      <dgm:prSet/>
      <dgm:spPr/>
      <dgm:t>
        <a:bodyPr/>
        <a:lstStyle/>
        <a:p>
          <a:endParaRPr lang="uk-UA"/>
        </a:p>
      </dgm:t>
    </dgm:pt>
    <dgm:pt modelId="{88E3D360-7F01-40E2-851E-CCF58CAE9429}" type="sibTrans" cxnId="{0E2F36A8-97AA-4B6C-9046-E5B7A7348A96}">
      <dgm:prSet/>
      <dgm:spPr/>
      <dgm:t>
        <a:bodyPr/>
        <a:lstStyle/>
        <a:p>
          <a:endParaRPr lang="uk-UA"/>
        </a:p>
      </dgm:t>
    </dgm:pt>
    <dgm:pt modelId="{00D3D5F2-4F71-4D80-AE96-6BD6FA87571F}">
      <dgm:prSet phldrT="[Текст]"/>
      <dgm:spPr/>
      <dgm:t>
        <a:bodyPr/>
        <a:lstStyle/>
        <a:p>
          <a:r>
            <a:rPr lang="en-US" b="0" dirty="0" smtClean="0"/>
            <a:t>Facade</a:t>
          </a:r>
          <a:endParaRPr lang="uk-UA" b="0" dirty="0"/>
        </a:p>
      </dgm:t>
    </dgm:pt>
    <dgm:pt modelId="{8078AE4F-9F2D-431E-9405-37F663F65106}" type="parTrans" cxnId="{979B558F-767A-4066-8A2F-F96E4BD72C73}">
      <dgm:prSet/>
      <dgm:spPr/>
      <dgm:t>
        <a:bodyPr/>
        <a:lstStyle/>
        <a:p>
          <a:endParaRPr lang="uk-UA"/>
        </a:p>
      </dgm:t>
    </dgm:pt>
    <dgm:pt modelId="{338CA19F-1426-494A-A151-ADFFD43E1842}" type="sibTrans" cxnId="{979B558F-767A-4066-8A2F-F96E4BD72C73}">
      <dgm:prSet/>
      <dgm:spPr/>
      <dgm:t>
        <a:bodyPr/>
        <a:lstStyle/>
        <a:p>
          <a:endParaRPr lang="uk-UA"/>
        </a:p>
      </dgm:t>
    </dgm:pt>
    <dgm:pt modelId="{081377A4-83AC-466E-A3EF-186CE22E0453}">
      <dgm:prSet phldrT="[Текст]"/>
      <dgm:spPr/>
      <dgm:t>
        <a:bodyPr/>
        <a:lstStyle/>
        <a:p>
          <a:r>
            <a:rPr lang="en-US" b="0" dirty="0" smtClean="0"/>
            <a:t>Flyweight</a:t>
          </a:r>
          <a:endParaRPr lang="uk-UA" b="0" dirty="0"/>
        </a:p>
      </dgm:t>
    </dgm:pt>
    <dgm:pt modelId="{82B876F3-6D88-4C32-B179-8EF4558FB983}" type="parTrans" cxnId="{5E735DB7-AF34-4475-B500-62B23EF857D8}">
      <dgm:prSet/>
      <dgm:spPr/>
      <dgm:t>
        <a:bodyPr/>
        <a:lstStyle/>
        <a:p>
          <a:endParaRPr lang="uk-UA"/>
        </a:p>
      </dgm:t>
    </dgm:pt>
    <dgm:pt modelId="{35240618-667D-484B-8B83-B6BAEB31A3A5}" type="sibTrans" cxnId="{5E735DB7-AF34-4475-B500-62B23EF857D8}">
      <dgm:prSet/>
      <dgm:spPr/>
      <dgm:t>
        <a:bodyPr/>
        <a:lstStyle/>
        <a:p>
          <a:endParaRPr lang="uk-UA"/>
        </a:p>
      </dgm:t>
    </dgm:pt>
    <dgm:pt modelId="{55BD5830-6768-42FB-8EE4-812B17279F72}">
      <dgm:prSet phldrT="[Текст]"/>
      <dgm:spPr/>
      <dgm:t>
        <a:bodyPr/>
        <a:lstStyle/>
        <a:p>
          <a:r>
            <a:rPr lang="en-US" b="0" dirty="0" smtClean="0"/>
            <a:t>Proxy</a:t>
          </a:r>
          <a:endParaRPr lang="uk-UA" b="0" dirty="0"/>
        </a:p>
      </dgm:t>
    </dgm:pt>
    <dgm:pt modelId="{A11A3159-E947-47D7-9D51-2469380466D8}" type="parTrans" cxnId="{ABC01C33-EEAB-4216-A4DA-257453609689}">
      <dgm:prSet/>
      <dgm:spPr/>
      <dgm:t>
        <a:bodyPr/>
        <a:lstStyle/>
        <a:p>
          <a:endParaRPr lang="uk-UA"/>
        </a:p>
      </dgm:t>
    </dgm:pt>
    <dgm:pt modelId="{54431FA8-9D93-4A46-ACB5-C86BBEC09644}" type="sibTrans" cxnId="{ABC01C33-EEAB-4216-A4DA-257453609689}">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B7BCA7BF-B64D-465E-8D64-B84A968507A0}" type="pres">
      <dgm:prSet presAssocID="{051CBF24-DDD0-4FEF-B381-40ACDFF6B020}" presName="hierRoot1" presStyleCnt="0">
        <dgm:presLayoutVars>
          <dgm:hierBranch val="init"/>
        </dgm:presLayoutVars>
      </dgm:prSet>
      <dgm:spPr/>
    </dgm:pt>
    <dgm:pt modelId="{7AB795E9-C865-4D00-875C-B9AB82773358}" type="pres">
      <dgm:prSet presAssocID="{051CBF24-DDD0-4FEF-B381-40ACDFF6B020}" presName="rootComposite1" presStyleCnt="0"/>
      <dgm:spPr/>
    </dgm:pt>
    <dgm:pt modelId="{5FBE03F7-F319-4A03-B336-AC8E0B02A755}" type="pres">
      <dgm:prSet presAssocID="{051CBF24-DDD0-4FEF-B381-40ACDFF6B020}" presName="rootText1" presStyleLbl="node0" presStyleIdx="0" presStyleCnt="1">
        <dgm:presLayoutVars>
          <dgm:chPref val="3"/>
        </dgm:presLayoutVars>
      </dgm:prSet>
      <dgm:spPr/>
      <dgm:t>
        <a:bodyPr/>
        <a:lstStyle/>
        <a:p>
          <a:endParaRPr lang="uk-UA"/>
        </a:p>
      </dgm:t>
    </dgm:pt>
    <dgm:pt modelId="{27A77216-0637-4AC2-9A3A-A5E52C974FEF}" type="pres">
      <dgm:prSet presAssocID="{051CBF24-DDD0-4FEF-B381-40ACDFF6B020}" presName="rootConnector1" presStyleLbl="node1" presStyleIdx="0" presStyleCnt="0"/>
      <dgm:spPr/>
      <dgm:t>
        <a:bodyPr/>
        <a:lstStyle/>
        <a:p>
          <a:endParaRPr lang="uk-UA"/>
        </a:p>
      </dgm:t>
    </dgm:pt>
    <dgm:pt modelId="{D07BB225-9C3A-4034-A354-8858287224B4}" type="pres">
      <dgm:prSet presAssocID="{051CBF24-DDD0-4FEF-B381-40ACDFF6B020}" presName="hierChild2" presStyleCnt="0"/>
      <dgm:spPr/>
    </dgm:pt>
    <dgm:pt modelId="{4644565F-B55A-4576-B611-9A7863F516BE}" type="pres">
      <dgm:prSet presAssocID="{B88A2E55-4F4A-4CD1-AB6E-108DC504A7EF}" presName="Name37" presStyleLbl="parChTrans1D2" presStyleIdx="0" presStyleCnt="7"/>
      <dgm:spPr/>
      <dgm:t>
        <a:bodyPr/>
        <a:lstStyle/>
        <a:p>
          <a:endParaRPr lang="uk-UA"/>
        </a:p>
      </dgm:t>
    </dgm:pt>
    <dgm:pt modelId="{9C0B68A0-BC43-4FCC-A376-7056C3C0A493}" type="pres">
      <dgm:prSet presAssocID="{B7CD5A5B-C0F7-447A-9CCD-7C8E8A209AA0}" presName="hierRoot2" presStyleCnt="0">
        <dgm:presLayoutVars>
          <dgm:hierBranch val="init"/>
        </dgm:presLayoutVars>
      </dgm:prSet>
      <dgm:spPr/>
    </dgm:pt>
    <dgm:pt modelId="{6472C5ED-95FC-400A-9307-71EA1C7DA898}" type="pres">
      <dgm:prSet presAssocID="{B7CD5A5B-C0F7-447A-9CCD-7C8E8A209AA0}" presName="rootComposite" presStyleCnt="0"/>
      <dgm:spPr/>
    </dgm:pt>
    <dgm:pt modelId="{411856EA-5192-4636-9188-79EBBB76EFC8}" type="pres">
      <dgm:prSet presAssocID="{B7CD5A5B-C0F7-447A-9CCD-7C8E8A209AA0}" presName="rootText" presStyleLbl="node2" presStyleIdx="0" presStyleCnt="7">
        <dgm:presLayoutVars>
          <dgm:chPref val="3"/>
        </dgm:presLayoutVars>
      </dgm:prSet>
      <dgm:spPr/>
      <dgm:t>
        <a:bodyPr/>
        <a:lstStyle/>
        <a:p>
          <a:endParaRPr lang="uk-UA"/>
        </a:p>
      </dgm:t>
    </dgm:pt>
    <dgm:pt modelId="{722814D3-D04A-4C74-98AE-83DD528185C4}" type="pres">
      <dgm:prSet presAssocID="{B7CD5A5B-C0F7-447A-9CCD-7C8E8A209AA0}" presName="rootConnector" presStyleLbl="node2" presStyleIdx="0" presStyleCnt="7"/>
      <dgm:spPr/>
      <dgm:t>
        <a:bodyPr/>
        <a:lstStyle/>
        <a:p>
          <a:endParaRPr lang="uk-UA"/>
        </a:p>
      </dgm:t>
    </dgm:pt>
    <dgm:pt modelId="{947968BC-2BB5-4F6D-B8E1-594365D529A4}" type="pres">
      <dgm:prSet presAssocID="{B7CD5A5B-C0F7-447A-9CCD-7C8E8A209AA0}" presName="hierChild4" presStyleCnt="0"/>
      <dgm:spPr/>
    </dgm:pt>
    <dgm:pt modelId="{AC2DDD9C-0E7F-4FF1-BC78-10AB960F5AFA}" type="pres">
      <dgm:prSet presAssocID="{B7CD5A5B-C0F7-447A-9CCD-7C8E8A209AA0}" presName="hierChild5" presStyleCnt="0"/>
      <dgm:spPr/>
    </dgm:pt>
    <dgm:pt modelId="{0A87AAD6-D2BB-48EC-9244-C695845DBEDB}" type="pres">
      <dgm:prSet presAssocID="{B7C45596-A5F9-4EB5-AFA0-5D84EC96EFB4}" presName="Name37" presStyleLbl="parChTrans1D2" presStyleIdx="1" presStyleCnt="7"/>
      <dgm:spPr/>
      <dgm:t>
        <a:bodyPr/>
        <a:lstStyle/>
        <a:p>
          <a:endParaRPr lang="uk-UA"/>
        </a:p>
      </dgm:t>
    </dgm:pt>
    <dgm:pt modelId="{03DB4B6A-92E1-4F71-AA75-AA77461530E2}" type="pres">
      <dgm:prSet presAssocID="{EFE43236-2005-4621-BF11-1D81334204E1}" presName="hierRoot2" presStyleCnt="0">
        <dgm:presLayoutVars>
          <dgm:hierBranch val="init"/>
        </dgm:presLayoutVars>
      </dgm:prSet>
      <dgm:spPr/>
    </dgm:pt>
    <dgm:pt modelId="{543A0FC7-A7B1-4077-BDDB-B3B90065E2E7}" type="pres">
      <dgm:prSet presAssocID="{EFE43236-2005-4621-BF11-1D81334204E1}" presName="rootComposite" presStyleCnt="0"/>
      <dgm:spPr/>
    </dgm:pt>
    <dgm:pt modelId="{56FA8DA2-29F5-437D-8F2C-61DF15AFA8A5}" type="pres">
      <dgm:prSet presAssocID="{EFE43236-2005-4621-BF11-1D81334204E1}" presName="rootText" presStyleLbl="node2" presStyleIdx="1" presStyleCnt="7">
        <dgm:presLayoutVars>
          <dgm:chPref val="3"/>
        </dgm:presLayoutVars>
      </dgm:prSet>
      <dgm:spPr/>
      <dgm:t>
        <a:bodyPr/>
        <a:lstStyle/>
        <a:p>
          <a:endParaRPr lang="uk-UA"/>
        </a:p>
      </dgm:t>
    </dgm:pt>
    <dgm:pt modelId="{126C92F2-0F40-4E39-B3C0-E02147E672A8}" type="pres">
      <dgm:prSet presAssocID="{EFE43236-2005-4621-BF11-1D81334204E1}" presName="rootConnector" presStyleLbl="node2" presStyleIdx="1" presStyleCnt="7"/>
      <dgm:spPr/>
      <dgm:t>
        <a:bodyPr/>
        <a:lstStyle/>
        <a:p>
          <a:endParaRPr lang="uk-UA"/>
        </a:p>
      </dgm:t>
    </dgm:pt>
    <dgm:pt modelId="{06D3E154-6E5C-4859-A3A3-BE79B09DE0BB}" type="pres">
      <dgm:prSet presAssocID="{EFE43236-2005-4621-BF11-1D81334204E1}" presName="hierChild4" presStyleCnt="0"/>
      <dgm:spPr/>
    </dgm:pt>
    <dgm:pt modelId="{675853FF-141C-4167-B52D-17021FB52304}" type="pres">
      <dgm:prSet presAssocID="{EFE43236-2005-4621-BF11-1D81334204E1}" presName="hierChild5" presStyleCnt="0"/>
      <dgm:spPr/>
    </dgm:pt>
    <dgm:pt modelId="{1F095820-A98B-4287-9753-ABB888CB86D8}" type="pres">
      <dgm:prSet presAssocID="{D5C53646-B948-4663-A678-9CA2DF85555E}" presName="Name37" presStyleLbl="parChTrans1D2" presStyleIdx="2" presStyleCnt="7"/>
      <dgm:spPr/>
      <dgm:t>
        <a:bodyPr/>
        <a:lstStyle/>
        <a:p>
          <a:endParaRPr lang="uk-UA"/>
        </a:p>
      </dgm:t>
    </dgm:pt>
    <dgm:pt modelId="{AF3E545D-B6EA-4810-854C-7168BFE94535}" type="pres">
      <dgm:prSet presAssocID="{9F4C263C-1B5D-4BE9-8B00-1C2AA2B49482}" presName="hierRoot2" presStyleCnt="0">
        <dgm:presLayoutVars>
          <dgm:hierBranch val="init"/>
        </dgm:presLayoutVars>
      </dgm:prSet>
      <dgm:spPr/>
    </dgm:pt>
    <dgm:pt modelId="{AD592B28-05CE-469C-BCA4-9CC34DFAFF41}" type="pres">
      <dgm:prSet presAssocID="{9F4C263C-1B5D-4BE9-8B00-1C2AA2B49482}" presName="rootComposite" presStyleCnt="0"/>
      <dgm:spPr/>
    </dgm:pt>
    <dgm:pt modelId="{A133F917-E1BA-4D6B-9705-05A35EB3A749}" type="pres">
      <dgm:prSet presAssocID="{9F4C263C-1B5D-4BE9-8B00-1C2AA2B49482}" presName="rootText" presStyleLbl="node2" presStyleIdx="2" presStyleCnt="7">
        <dgm:presLayoutVars>
          <dgm:chPref val="3"/>
        </dgm:presLayoutVars>
      </dgm:prSet>
      <dgm:spPr/>
      <dgm:t>
        <a:bodyPr/>
        <a:lstStyle/>
        <a:p>
          <a:endParaRPr lang="uk-UA"/>
        </a:p>
      </dgm:t>
    </dgm:pt>
    <dgm:pt modelId="{5E44A621-012F-490F-935F-85AB017F1429}" type="pres">
      <dgm:prSet presAssocID="{9F4C263C-1B5D-4BE9-8B00-1C2AA2B49482}" presName="rootConnector" presStyleLbl="node2" presStyleIdx="2" presStyleCnt="7"/>
      <dgm:spPr/>
      <dgm:t>
        <a:bodyPr/>
        <a:lstStyle/>
        <a:p>
          <a:endParaRPr lang="uk-UA"/>
        </a:p>
      </dgm:t>
    </dgm:pt>
    <dgm:pt modelId="{9BCBEF85-717B-46A8-93F5-1D83583D8B3D}" type="pres">
      <dgm:prSet presAssocID="{9F4C263C-1B5D-4BE9-8B00-1C2AA2B49482}" presName="hierChild4" presStyleCnt="0"/>
      <dgm:spPr/>
    </dgm:pt>
    <dgm:pt modelId="{B2B8A7B3-F31B-4B05-B90A-D4AD5542A8AE}" type="pres">
      <dgm:prSet presAssocID="{9F4C263C-1B5D-4BE9-8B00-1C2AA2B49482}" presName="hierChild5" presStyleCnt="0"/>
      <dgm:spPr/>
    </dgm:pt>
    <dgm:pt modelId="{A57C6009-6D0A-4662-B32D-1FEB4519F077}" type="pres">
      <dgm:prSet presAssocID="{59B6009A-CAB1-4C74-835A-AAEAA84A910C}" presName="Name37" presStyleLbl="parChTrans1D2" presStyleIdx="3" presStyleCnt="7"/>
      <dgm:spPr/>
      <dgm:t>
        <a:bodyPr/>
        <a:lstStyle/>
        <a:p>
          <a:endParaRPr lang="uk-UA"/>
        </a:p>
      </dgm:t>
    </dgm:pt>
    <dgm:pt modelId="{7EEB03D2-2823-4739-9EB9-0A3BD2790DA6}" type="pres">
      <dgm:prSet presAssocID="{8BBE9951-6313-4CC8-A65A-D82E9D7CCF6D}" presName="hierRoot2" presStyleCnt="0">
        <dgm:presLayoutVars>
          <dgm:hierBranch val="init"/>
        </dgm:presLayoutVars>
      </dgm:prSet>
      <dgm:spPr/>
    </dgm:pt>
    <dgm:pt modelId="{E9F80864-6FD6-42F9-9A8D-22C96EC17498}" type="pres">
      <dgm:prSet presAssocID="{8BBE9951-6313-4CC8-A65A-D82E9D7CCF6D}" presName="rootComposite" presStyleCnt="0"/>
      <dgm:spPr/>
    </dgm:pt>
    <dgm:pt modelId="{DE42F09C-2BB3-43C4-B03E-5A0D3147B862}" type="pres">
      <dgm:prSet presAssocID="{8BBE9951-6313-4CC8-A65A-D82E9D7CCF6D}" presName="rootText" presStyleLbl="node2" presStyleIdx="3" presStyleCnt="7">
        <dgm:presLayoutVars>
          <dgm:chPref val="3"/>
        </dgm:presLayoutVars>
      </dgm:prSet>
      <dgm:spPr/>
      <dgm:t>
        <a:bodyPr/>
        <a:lstStyle/>
        <a:p>
          <a:endParaRPr lang="uk-UA"/>
        </a:p>
      </dgm:t>
    </dgm:pt>
    <dgm:pt modelId="{78674465-47BD-4E3B-913A-EB4F25B42F51}" type="pres">
      <dgm:prSet presAssocID="{8BBE9951-6313-4CC8-A65A-D82E9D7CCF6D}" presName="rootConnector" presStyleLbl="node2" presStyleIdx="3" presStyleCnt="7"/>
      <dgm:spPr/>
      <dgm:t>
        <a:bodyPr/>
        <a:lstStyle/>
        <a:p>
          <a:endParaRPr lang="uk-UA"/>
        </a:p>
      </dgm:t>
    </dgm:pt>
    <dgm:pt modelId="{77B4526A-8C33-4872-9649-5DBA5304925A}" type="pres">
      <dgm:prSet presAssocID="{8BBE9951-6313-4CC8-A65A-D82E9D7CCF6D}" presName="hierChild4" presStyleCnt="0"/>
      <dgm:spPr/>
    </dgm:pt>
    <dgm:pt modelId="{A552CA19-ED37-44F8-B080-22FB1B811064}" type="pres">
      <dgm:prSet presAssocID="{8BBE9951-6313-4CC8-A65A-D82E9D7CCF6D}" presName="hierChild5" presStyleCnt="0"/>
      <dgm:spPr/>
    </dgm:pt>
    <dgm:pt modelId="{F2050735-C177-48BB-96F7-2EB168FB6894}" type="pres">
      <dgm:prSet presAssocID="{8078AE4F-9F2D-431E-9405-37F663F65106}" presName="Name37" presStyleLbl="parChTrans1D2" presStyleIdx="4" presStyleCnt="7"/>
      <dgm:spPr/>
      <dgm:t>
        <a:bodyPr/>
        <a:lstStyle/>
        <a:p>
          <a:endParaRPr lang="uk-UA"/>
        </a:p>
      </dgm:t>
    </dgm:pt>
    <dgm:pt modelId="{FA1B46FC-F477-4E04-B7D3-DDB8FB82DAC2}" type="pres">
      <dgm:prSet presAssocID="{00D3D5F2-4F71-4D80-AE96-6BD6FA87571F}" presName="hierRoot2" presStyleCnt="0">
        <dgm:presLayoutVars>
          <dgm:hierBranch val="init"/>
        </dgm:presLayoutVars>
      </dgm:prSet>
      <dgm:spPr/>
    </dgm:pt>
    <dgm:pt modelId="{7C51247C-90D3-4E3E-907E-A359ED79928D}" type="pres">
      <dgm:prSet presAssocID="{00D3D5F2-4F71-4D80-AE96-6BD6FA87571F}" presName="rootComposite" presStyleCnt="0"/>
      <dgm:spPr/>
    </dgm:pt>
    <dgm:pt modelId="{007BA6E9-BEF8-466F-B288-C10FDEB27824}" type="pres">
      <dgm:prSet presAssocID="{00D3D5F2-4F71-4D80-AE96-6BD6FA87571F}" presName="rootText" presStyleLbl="node2" presStyleIdx="4" presStyleCnt="7">
        <dgm:presLayoutVars>
          <dgm:chPref val="3"/>
        </dgm:presLayoutVars>
      </dgm:prSet>
      <dgm:spPr/>
      <dgm:t>
        <a:bodyPr/>
        <a:lstStyle/>
        <a:p>
          <a:endParaRPr lang="uk-UA"/>
        </a:p>
      </dgm:t>
    </dgm:pt>
    <dgm:pt modelId="{7C0BDECF-3326-45B0-8193-6E394DCE4837}" type="pres">
      <dgm:prSet presAssocID="{00D3D5F2-4F71-4D80-AE96-6BD6FA87571F}" presName="rootConnector" presStyleLbl="node2" presStyleIdx="4" presStyleCnt="7"/>
      <dgm:spPr/>
      <dgm:t>
        <a:bodyPr/>
        <a:lstStyle/>
        <a:p>
          <a:endParaRPr lang="uk-UA"/>
        </a:p>
      </dgm:t>
    </dgm:pt>
    <dgm:pt modelId="{1E50274F-F914-4928-BCE9-441A835CC065}" type="pres">
      <dgm:prSet presAssocID="{00D3D5F2-4F71-4D80-AE96-6BD6FA87571F}" presName="hierChild4" presStyleCnt="0"/>
      <dgm:spPr/>
    </dgm:pt>
    <dgm:pt modelId="{06446DAC-F165-4935-BA1A-18DAD931FBC0}" type="pres">
      <dgm:prSet presAssocID="{00D3D5F2-4F71-4D80-AE96-6BD6FA87571F}" presName="hierChild5" presStyleCnt="0"/>
      <dgm:spPr/>
    </dgm:pt>
    <dgm:pt modelId="{7FB0F1FC-7A45-440E-B3E9-FFED8D2CE642}" type="pres">
      <dgm:prSet presAssocID="{82B876F3-6D88-4C32-B179-8EF4558FB983}" presName="Name37" presStyleLbl="parChTrans1D2" presStyleIdx="5" presStyleCnt="7"/>
      <dgm:spPr/>
      <dgm:t>
        <a:bodyPr/>
        <a:lstStyle/>
        <a:p>
          <a:endParaRPr lang="uk-UA"/>
        </a:p>
      </dgm:t>
    </dgm:pt>
    <dgm:pt modelId="{5F42E4B8-202A-46A3-BEAD-9A9B9480B901}" type="pres">
      <dgm:prSet presAssocID="{081377A4-83AC-466E-A3EF-186CE22E0453}" presName="hierRoot2" presStyleCnt="0">
        <dgm:presLayoutVars>
          <dgm:hierBranch val="init"/>
        </dgm:presLayoutVars>
      </dgm:prSet>
      <dgm:spPr/>
    </dgm:pt>
    <dgm:pt modelId="{1C89C0C1-FDE2-4F74-A203-1146C9F4E36B}" type="pres">
      <dgm:prSet presAssocID="{081377A4-83AC-466E-A3EF-186CE22E0453}" presName="rootComposite" presStyleCnt="0"/>
      <dgm:spPr/>
    </dgm:pt>
    <dgm:pt modelId="{5DAAE880-4D70-411D-9A98-3BBD17D4EB4C}" type="pres">
      <dgm:prSet presAssocID="{081377A4-83AC-466E-A3EF-186CE22E0453}" presName="rootText" presStyleLbl="node2" presStyleIdx="5" presStyleCnt="7">
        <dgm:presLayoutVars>
          <dgm:chPref val="3"/>
        </dgm:presLayoutVars>
      </dgm:prSet>
      <dgm:spPr/>
      <dgm:t>
        <a:bodyPr/>
        <a:lstStyle/>
        <a:p>
          <a:endParaRPr lang="uk-UA"/>
        </a:p>
      </dgm:t>
    </dgm:pt>
    <dgm:pt modelId="{4FB6B632-0A86-43E9-B13E-DCA67EB67D71}" type="pres">
      <dgm:prSet presAssocID="{081377A4-83AC-466E-A3EF-186CE22E0453}" presName="rootConnector" presStyleLbl="node2" presStyleIdx="5" presStyleCnt="7"/>
      <dgm:spPr/>
      <dgm:t>
        <a:bodyPr/>
        <a:lstStyle/>
        <a:p>
          <a:endParaRPr lang="uk-UA"/>
        </a:p>
      </dgm:t>
    </dgm:pt>
    <dgm:pt modelId="{8CABCC06-963B-4DFF-AB47-6906586511AC}" type="pres">
      <dgm:prSet presAssocID="{081377A4-83AC-466E-A3EF-186CE22E0453}" presName="hierChild4" presStyleCnt="0"/>
      <dgm:spPr/>
    </dgm:pt>
    <dgm:pt modelId="{8DA96E13-37A4-4BE5-AF76-0646C453A7CE}" type="pres">
      <dgm:prSet presAssocID="{081377A4-83AC-466E-A3EF-186CE22E0453}" presName="hierChild5" presStyleCnt="0"/>
      <dgm:spPr/>
    </dgm:pt>
    <dgm:pt modelId="{5DEC4DB3-132A-4C8D-B525-EB80D3CE2F5B}" type="pres">
      <dgm:prSet presAssocID="{A11A3159-E947-47D7-9D51-2469380466D8}" presName="Name37" presStyleLbl="parChTrans1D2" presStyleIdx="6" presStyleCnt="7"/>
      <dgm:spPr/>
      <dgm:t>
        <a:bodyPr/>
        <a:lstStyle/>
        <a:p>
          <a:endParaRPr lang="uk-UA"/>
        </a:p>
      </dgm:t>
    </dgm:pt>
    <dgm:pt modelId="{44DBF0BF-0357-41F8-A905-F04832CAE800}" type="pres">
      <dgm:prSet presAssocID="{55BD5830-6768-42FB-8EE4-812B17279F72}" presName="hierRoot2" presStyleCnt="0">
        <dgm:presLayoutVars>
          <dgm:hierBranch val="init"/>
        </dgm:presLayoutVars>
      </dgm:prSet>
      <dgm:spPr/>
    </dgm:pt>
    <dgm:pt modelId="{DB0A7077-F0C4-4941-84C1-47DB8A2398DA}" type="pres">
      <dgm:prSet presAssocID="{55BD5830-6768-42FB-8EE4-812B17279F72}" presName="rootComposite" presStyleCnt="0"/>
      <dgm:spPr/>
    </dgm:pt>
    <dgm:pt modelId="{26240097-4B69-4F48-8067-33556735BD18}" type="pres">
      <dgm:prSet presAssocID="{55BD5830-6768-42FB-8EE4-812B17279F72}" presName="rootText" presStyleLbl="node2" presStyleIdx="6" presStyleCnt="7">
        <dgm:presLayoutVars>
          <dgm:chPref val="3"/>
        </dgm:presLayoutVars>
      </dgm:prSet>
      <dgm:spPr/>
      <dgm:t>
        <a:bodyPr/>
        <a:lstStyle/>
        <a:p>
          <a:endParaRPr lang="uk-UA"/>
        </a:p>
      </dgm:t>
    </dgm:pt>
    <dgm:pt modelId="{6E247F78-EEA1-4C81-AAF5-7A2096E65165}" type="pres">
      <dgm:prSet presAssocID="{55BD5830-6768-42FB-8EE4-812B17279F72}" presName="rootConnector" presStyleLbl="node2" presStyleIdx="6" presStyleCnt="7"/>
      <dgm:spPr/>
      <dgm:t>
        <a:bodyPr/>
        <a:lstStyle/>
        <a:p>
          <a:endParaRPr lang="uk-UA"/>
        </a:p>
      </dgm:t>
    </dgm:pt>
    <dgm:pt modelId="{3FE1417E-1849-4FAB-8497-65AD8108E288}" type="pres">
      <dgm:prSet presAssocID="{55BD5830-6768-42FB-8EE4-812B17279F72}" presName="hierChild4" presStyleCnt="0"/>
      <dgm:spPr/>
    </dgm:pt>
    <dgm:pt modelId="{7F0B4016-FEEA-43EB-9FC4-947EE2C0ACCE}" type="pres">
      <dgm:prSet presAssocID="{55BD5830-6768-42FB-8EE4-812B17279F72}" presName="hierChild5" presStyleCnt="0"/>
      <dgm:spPr/>
    </dgm:pt>
    <dgm:pt modelId="{481D182A-F04F-4BB5-959E-6731A4E65C33}" type="pres">
      <dgm:prSet presAssocID="{051CBF24-DDD0-4FEF-B381-40ACDFF6B020}" presName="hierChild3" presStyleCnt="0"/>
      <dgm:spPr/>
    </dgm:pt>
  </dgm:ptLst>
  <dgm:cxnLst>
    <dgm:cxn modelId="{8671A9B2-98DC-4E00-811D-448986CD74BF}" srcId="{051CBF24-DDD0-4FEF-B381-40ACDFF6B020}" destId="{9F4C263C-1B5D-4BE9-8B00-1C2AA2B49482}" srcOrd="2" destOrd="0" parTransId="{D5C53646-B948-4663-A678-9CA2DF85555E}" sibTransId="{B8439C3A-5DC5-42BA-A9A7-1F7A86C78F8C}"/>
    <dgm:cxn modelId="{ABC01C33-EEAB-4216-A4DA-257453609689}" srcId="{051CBF24-DDD0-4FEF-B381-40ACDFF6B020}" destId="{55BD5830-6768-42FB-8EE4-812B17279F72}" srcOrd="6" destOrd="0" parTransId="{A11A3159-E947-47D7-9D51-2469380466D8}" sibTransId="{54431FA8-9D93-4A46-ACB5-C86BBEC09644}"/>
    <dgm:cxn modelId="{979B558F-767A-4066-8A2F-F96E4BD72C73}" srcId="{051CBF24-DDD0-4FEF-B381-40ACDFF6B020}" destId="{00D3D5F2-4F71-4D80-AE96-6BD6FA87571F}" srcOrd="4" destOrd="0" parTransId="{8078AE4F-9F2D-431E-9405-37F663F65106}" sibTransId="{338CA19F-1426-494A-A151-ADFFD43E1842}"/>
    <dgm:cxn modelId="{639E9EAE-255E-47FB-B853-9D734A2F45B4}" srcId="{051CBF24-DDD0-4FEF-B381-40ACDFF6B020}" destId="{EFE43236-2005-4621-BF11-1D81334204E1}" srcOrd="1" destOrd="0" parTransId="{B7C45596-A5F9-4EB5-AFA0-5D84EC96EFB4}" sibTransId="{32EFAD39-DDC5-4583-8880-54C216B3CA84}"/>
    <dgm:cxn modelId="{DFC6D118-CC45-4BF7-A322-BB0A96A0958C}" type="presOf" srcId="{9F4C263C-1B5D-4BE9-8B00-1C2AA2B49482}" destId="{A133F917-E1BA-4D6B-9705-05A35EB3A749}" srcOrd="0" destOrd="0" presId="urn:microsoft.com/office/officeart/2005/8/layout/orgChart1"/>
    <dgm:cxn modelId="{F582B22E-4166-45B6-92A7-6D6CAF22410A}" type="presOf" srcId="{55BD5830-6768-42FB-8EE4-812B17279F72}" destId="{26240097-4B69-4F48-8067-33556735BD18}" srcOrd="0" destOrd="0" presId="urn:microsoft.com/office/officeart/2005/8/layout/orgChart1"/>
    <dgm:cxn modelId="{25F5F480-C6D4-4CEC-B1E7-82C59CFE7518}" type="presOf" srcId="{D5C53646-B948-4663-A678-9CA2DF85555E}" destId="{1F095820-A98B-4287-9753-ABB888CB86D8}" srcOrd="0" destOrd="0" presId="urn:microsoft.com/office/officeart/2005/8/layout/orgChart1"/>
    <dgm:cxn modelId="{8C8306B4-F5CF-4DA3-BBCE-6293DA84813C}" type="presOf" srcId="{55BD5830-6768-42FB-8EE4-812B17279F72}" destId="{6E247F78-EEA1-4C81-AAF5-7A2096E65165}" srcOrd="1" destOrd="0" presId="urn:microsoft.com/office/officeart/2005/8/layout/orgChart1"/>
    <dgm:cxn modelId="{3D79C0D9-09B8-4910-ACCE-55C2B665CBB7}" type="presOf" srcId="{9F4C263C-1B5D-4BE9-8B00-1C2AA2B49482}" destId="{5E44A621-012F-490F-935F-85AB017F1429}" srcOrd="1" destOrd="0" presId="urn:microsoft.com/office/officeart/2005/8/layout/orgChart1"/>
    <dgm:cxn modelId="{A9E270D5-616B-42CA-A335-34550DEFC6BA}" srcId="{7BF14D33-F655-4801-8949-B6DCBDA018DF}" destId="{051CBF24-DDD0-4FEF-B381-40ACDFF6B020}" srcOrd="0" destOrd="0" parTransId="{73B54B13-E0DA-46F7-AE71-5990B1F4F1DE}" sibTransId="{47F6A4C0-2E67-4A32-AFE1-0CD88190A829}"/>
    <dgm:cxn modelId="{51D05CC5-FE7B-4AF7-8FBC-6BC36F60D0E8}" type="presOf" srcId="{B7C45596-A5F9-4EB5-AFA0-5D84EC96EFB4}" destId="{0A87AAD6-D2BB-48EC-9244-C695845DBEDB}" srcOrd="0" destOrd="0" presId="urn:microsoft.com/office/officeart/2005/8/layout/orgChart1"/>
    <dgm:cxn modelId="{D35F8D73-B39C-42AA-972F-1CCCC9E7B26A}" srcId="{051CBF24-DDD0-4FEF-B381-40ACDFF6B020}" destId="{B7CD5A5B-C0F7-447A-9CCD-7C8E8A209AA0}" srcOrd="0" destOrd="0" parTransId="{B88A2E55-4F4A-4CD1-AB6E-108DC504A7EF}" sibTransId="{08850BB3-58AB-469A-A05D-62C4FF811D3C}"/>
    <dgm:cxn modelId="{B50892BA-D5E9-4D78-A562-21E7B416687D}" type="presOf" srcId="{EFE43236-2005-4621-BF11-1D81334204E1}" destId="{56FA8DA2-29F5-437D-8F2C-61DF15AFA8A5}" srcOrd="0" destOrd="0" presId="urn:microsoft.com/office/officeart/2005/8/layout/orgChart1"/>
    <dgm:cxn modelId="{0E2F36A8-97AA-4B6C-9046-E5B7A7348A96}" srcId="{051CBF24-DDD0-4FEF-B381-40ACDFF6B020}" destId="{8BBE9951-6313-4CC8-A65A-D82E9D7CCF6D}" srcOrd="3" destOrd="0" parTransId="{59B6009A-CAB1-4C74-835A-AAEAA84A910C}" sibTransId="{88E3D360-7F01-40E2-851E-CCF58CAE9429}"/>
    <dgm:cxn modelId="{43C2CF20-9F57-4DE7-BBCB-1CA7038F112E}" type="presOf" srcId="{7BF14D33-F655-4801-8949-B6DCBDA018DF}" destId="{04BFA757-EE45-43DB-B5E3-A45084111FC7}" srcOrd="0" destOrd="0" presId="urn:microsoft.com/office/officeart/2005/8/layout/orgChart1"/>
    <dgm:cxn modelId="{6E55D9BD-665C-4D75-9D8F-CE85F0C7D2AD}" type="presOf" srcId="{00D3D5F2-4F71-4D80-AE96-6BD6FA87571F}" destId="{7C0BDECF-3326-45B0-8193-6E394DCE4837}" srcOrd="1" destOrd="0" presId="urn:microsoft.com/office/officeart/2005/8/layout/orgChart1"/>
    <dgm:cxn modelId="{FB0FD600-377D-4E2E-9A22-20DB9DC3D49D}" type="presOf" srcId="{B88A2E55-4F4A-4CD1-AB6E-108DC504A7EF}" destId="{4644565F-B55A-4576-B611-9A7863F516BE}" srcOrd="0" destOrd="0" presId="urn:microsoft.com/office/officeart/2005/8/layout/orgChart1"/>
    <dgm:cxn modelId="{C55F17F8-CEBE-4F7C-B90F-20073C0223A7}" type="presOf" srcId="{A11A3159-E947-47D7-9D51-2469380466D8}" destId="{5DEC4DB3-132A-4C8D-B525-EB80D3CE2F5B}" srcOrd="0" destOrd="0" presId="urn:microsoft.com/office/officeart/2005/8/layout/orgChart1"/>
    <dgm:cxn modelId="{0E338700-4081-4ED9-AB3A-2D1CBABD3304}" type="presOf" srcId="{081377A4-83AC-466E-A3EF-186CE22E0453}" destId="{5DAAE880-4D70-411D-9A98-3BBD17D4EB4C}" srcOrd="0" destOrd="0" presId="urn:microsoft.com/office/officeart/2005/8/layout/orgChart1"/>
    <dgm:cxn modelId="{295F2430-3396-4886-AAFE-0B8BD0DCD441}" type="presOf" srcId="{00D3D5F2-4F71-4D80-AE96-6BD6FA87571F}" destId="{007BA6E9-BEF8-466F-B288-C10FDEB27824}" srcOrd="0" destOrd="0" presId="urn:microsoft.com/office/officeart/2005/8/layout/orgChart1"/>
    <dgm:cxn modelId="{11EE601E-4DAC-4D27-AF27-C8840390B457}" type="presOf" srcId="{B7CD5A5B-C0F7-447A-9CCD-7C8E8A209AA0}" destId="{411856EA-5192-4636-9188-79EBBB76EFC8}" srcOrd="0" destOrd="0" presId="urn:microsoft.com/office/officeart/2005/8/layout/orgChart1"/>
    <dgm:cxn modelId="{6CAD27C7-F84E-42BC-A478-D412D483AEC8}" type="presOf" srcId="{8BBE9951-6313-4CC8-A65A-D82E9D7CCF6D}" destId="{DE42F09C-2BB3-43C4-B03E-5A0D3147B862}" srcOrd="0" destOrd="0" presId="urn:microsoft.com/office/officeart/2005/8/layout/orgChart1"/>
    <dgm:cxn modelId="{4BA56C88-4AF8-49F3-A839-935FEC458DBD}" type="presOf" srcId="{EFE43236-2005-4621-BF11-1D81334204E1}" destId="{126C92F2-0F40-4E39-B3C0-E02147E672A8}" srcOrd="1" destOrd="0" presId="urn:microsoft.com/office/officeart/2005/8/layout/orgChart1"/>
    <dgm:cxn modelId="{37F2FC3B-3454-42D0-B8B8-05CC08FF286E}" type="presOf" srcId="{051CBF24-DDD0-4FEF-B381-40ACDFF6B020}" destId="{5FBE03F7-F319-4A03-B336-AC8E0B02A755}" srcOrd="0" destOrd="0" presId="urn:microsoft.com/office/officeart/2005/8/layout/orgChart1"/>
    <dgm:cxn modelId="{10F4A553-2CB7-4E0D-9E16-B2763A67B603}" type="presOf" srcId="{59B6009A-CAB1-4C74-835A-AAEAA84A910C}" destId="{A57C6009-6D0A-4662-B32D-1FEB4519F077}" srcOrd="0" destOrd="0" presId="urn:microsoft.com/office/officeart/2005/8/layout/orgChart1"/>
    <dgm:cxn modelId="{1992FD7C-B072-4194-8D52-C78BFCE8C539}" type="presOf" srcId="{081377A4-83AC-466E-A3EF-186CE22E0453}" destId="{4FB6B632-0A86-43E9-B13E-DCA67EB67D71}" srcOrd="1" destOrd="0" presId="urn:microsoft.com/office/officeart/2005/8/layout/orgChart1"/>
    <dgm:cxn modelId="{C2F15747-CE69-4A4B-98A6-2C5A06E1A4AF}" type="presOf" srcId="{8BBE9951-6313-4CC8-A65A-D82E9D7CCF6D}" destId="{78674465-47BD-4E3B-913A-EB4F25B42F51}" srcOrd="1" destOrd="0" presId="urn:microsoft.com/office/officeart/2005/8/layout/orgChart1"/>
    <dgm:cxn modelId="{1F5DD152-3FD7-4254-AF81-10F48CAB6717}" type="presOf" srcId="{B7CD5A5B-C0F7-447A-9CCD-7C8E8A209AA0}" destId="{722814D3-D04A-4C74-98AE-83DD528185C4}" srcOrd="1" destOrd="0" presId="urn:microsoft.com/office/officeart/2005/8/layout/orgChart1"/>
    <dgm:cxn modelId="{5E735DB7-AF34-4475-B500-62B23EF857D8}" srcId="{051CBF24-DDD0-4FEF-B381-40ACDFF6B020}" destId="{081377A4-83AC-466E-A3EF-186CE22E0453}" srcOrd="5" destOrd="0" parTransId="{82B876F3-6D88-4C32-B179-8EF4558FB983}" sibTransId="{35240618-667D-484B-8B83-B6BAEB31A3A5}"/>
    <dgm:cxn modelId="{8BA64EFE-EFFD-4DFF-A416-DC46014D66CA}" type="presOf" srcId="{051CBF24-DDD0-4FEF-B381-40ACDFF6B020}" destId="{27A77216-0637-4AC2-9A3A-A5E52C974FEF}" srcOrd="1" destOrd="0" presId="urn:microsoft.com/office/officeart/2005/8/layout/orgChart1"/>
    <dgm:cxn modelId="{B307CAA6-8742-4878-B98F-80A22EF504D6}" type="presOf" srcId="{8078AE4F-9F2D-431E-9405-37F663F65106}" destId="{F2050735-C177-48BB-96F7-2EB168FB6894}" srcOrd="0" destOrd="0" presId="urn:microsoft.com/office/officeart/2005/8/layout/orgChart1"/>
    <dgm:cxn modelId="{E0F9E9FF-3409-4BD5-8AB5-BD712B69DD9E}" type="presOf" srcId="{82B876F3-6D88-4C32-B179-8EF4558FB983}" destId="{7FB0F1FC-7A45-440E-B3E9-FFED8D2CE642}" srcOrd="0" destOrd="0" presId="urn:microsoft.com/office/officeart/2005/8/layout/orgChart1"/>
    <dgm:cxn modelId="{E1E53DAA-6BF3-4E8D-9D12-986F6FB98ED8}" type="presParOf" srcId="{04BFA757-EE45-43DB-B5E3-A45084111FC7}" destId="{B7BCA7BF-B64D-465E-8D64-B84A968507A0}" srcOrd="0" destOrd="0" presId="urn:microsoft.com/office/officeart/2005/8/layout/orgChart1"/>
    <dgm:cxn modelId="{617FDB8B-E698-4A3A-8BC7-87B4F6BCF3A6}" type="presParOf" srcId="{B7BCA7BF-B64D-465E-8D64-B84A968507A0}" destId="{7AB795E9-C865-4D00-875C-B9AB82773358}" srcOrd="0" destOrd="0" presId="urn:microsoft.com/office/officeart/2005/8/layout/orgChart1"/>
    <dgm:cxn modelId="{7839349B-6383-49C0-A6D9-826A5B94F3BD}" type="presParOf" srcId="{7AB795E9-C865-4D00-875C-B9AB82773358}" destId="{5FBE03F7-F319-4A03-B336-AC8E0B02A755}" srcOrd="0" destOrd="0" presId="urn:microsoft.com/office/officeart/2005/8/layout/orgChart1"/>
    <dgm:cxn modelId="{0502D8F8-040A-4A72-90FB-DD6B83C72BB4}" type="presParOf" srcId="{7AB795E9-C865-4D00-875C-B9AB82773358}" destId="{27A77216-0637-4AC2-9A3A-A5E52C974FEF}" srcOrd="1" destOrd="0" presId="urn:microsoft.com/office/officeart/2005/8/layout/orgChart1"/>
    <dgm:cxn modelId="{083EAB49-5935-4896-92F5-10D09692AEF9}" type="presParOf" srcId="{B7BCA7BF-B64D-465E-8D64-B84A968507A0}" destId="{D07BB225-9C3A-4034-A354-8858287224B4}" srcOrd="1" destOrd="0" presId="urn:microsoft.com/office/officeart/2005/8/layout/orgChart1"/>
    <dgm:cxn modelId="{2D57D4F1-D68B-415E-A991-BA9E43B66B60}" type="presParOf" srcId="{D07BB225-9C3A-4034-A354-8858287224B4}" destId="{4644565F-B55A-4576-B611-9A7863F516BE}" srcOrd="0" destOrd="0" presId="urn:microsoft.com/office/officeart/2005/8/layout/orgChart1"/>
    <dgm:cxn modelId="{E2E524F9-54D1-4A02-86BD-3DE0D726B404}" type="presParOf" srcId="{D07BB225-9C3A-4034-A354-8858287224B4}" destId="{9C0B68A0-BC43-4FCC-A376-7056C3C0A493}" srcOrd="1" destOrd="0" presId="urn:microsoft.com/office/officeart/2005/8/layout/orgChart1"/>
    <dgm:cxn modelId="{EBDDC600-94AC-4560-A73F-C5BE8F8D64EF}" type="presParOf" srcId="{9C0B68A0-BC43-4FCC-A376-7056C3C0A493}" destId="{6472C5ED-95FC-400A-9307-71EA1C7DA898}" srcOrd="0" destOrd="0" presId="urn:microsoft.com/office/officeart/2005/8/layout/orgChart1"/>
    <dgm:cxn modelId="{8EEB2065-7B58-48B0-B7F6-A88E04956D82}" type="presParOf" srcId="{6472C5ED-95FC-400A-9307-71EA1C7DA898}" destId="{411856EA-5192-4636-9188-79EBBB76EFC8}" srcOrd="0" destOrd="0" presId="urn:microsoft.com/office/officeart/2005/8/layout/orgChart1"/>
    <dgm:cxn modelId="{5A8A1112-48BF-422A-B1AB-C3D3A61EDF3B}" type="presParOf" srcId="{6472C5ED-95FC-400A-9307-71EA1C7DA898}" destId="{722814D3-D04A-4C74-98AE-83DD528185C4}" srcOrd="1" destOrd="0" presId="urn:microsoft.com/office/officeart/2005/8/layout/orgChart1"/>
    <dgm:cxn modelId="{4B83EEB4-8A5C-44C3-B1CA-475A3C175CE4}" type="presParOf" srcId="{9C0B68A0-BC43-4FCC-A376-7056C3C0A493}" destId="{947968BC-2BB5-4F6D-B8E1-594365D529A4}" srcOrd="1" destOrd="0" presId="urn:microsoft.com/office/officeart/2005/8/layout/orgChart1"/>
    <dgm:cxn modelId="{ADCA1679-0334-4429-BEE4-A5FD7BB391D4}" type="presParOf" srcId="{9C0B68A0-BC43-4FCC-A376-7056C3C0A493}" destId="{AC2DDD9C-0E7F-4FF1-BC78-10AB960F5AFA}" srcOrd="2" destOrd="0" presId="urn:microsoft.com/office/officeart/2005/8/layout/orgChart1"/>
    <dgm:cxn modelId="{FAB55E44-8290-489A-BA16-9615A54AECDA}" type="presParOf" srcId="{D07BB225-9C3A-4034-A354-8858287224B4}" destId="{0A87AAD6-D2BB-48EC-9244-C695845DBEDB}" srcOrd="2" destOrd="0" presId="urn:microsoft.com/office/officeart/2005/8/layout/orgChart1"/>
    <dgm:cxn modelId="{D9407FBC-5883-4B5E-B976-2CFC887A0704}" type="presParOf" srcId="{D07BB225-9C3A-4034-A354-8858287224B4}" destId="{03DB4B6A-92E1-4F71-AA75-AA77461530E2}" srcOrd="3" destOrd="0" presId="urn:microsoft.com/office/officeart/2005/8/layout/orgChart1"/>
    <dgm:cxn modelId="{50D37187-24BD-48AD-BB1A-B45A11C0109D}" type="presParOf" srcId="{03DB4B6A-92E1-4F71-AA75-AA77461530E2}" destId="{543A0FC7-A7B1-4077-BDDB-B3B90065E2E7}" srcOrd="0" destOrd="0" presId="urn:microsoft.com/office/officeart/2005/8/layout/orgChart1"/>
    <dgm:cxn modelId="{40BE2076-0C93-4674-8214-5134233ABF1D}" type="presParOf" srcId="{543A0FC7-A7B1-4077-BDDB-B3B90065E2E7}" destId="{56FA8DA2-29F5-437D-8F2C-61DF15AFA8A5}" srcOrd="0" destOrd="0" presId="urn:microsoft.com/office/officeart/2005/8/layout/orgChart1"/>
    <dgm:cxn modelId="{4C5AA99C-3EA4-4F88-80D5-E31FFF461FC2}" type="presParOf" srcId="{543A0FC7-A7B1-4077-BDDB-B3B90065E2E7}" destId="{126C92F2-0F40-4E39-B3C0-E02147E672A8}" srcOrd="1" destOrd="0" presId="urn:microsoft.com/office/officeart/2005/8/layout/orgChart1"/>
    <dgm:cxn modelId="{D1D9573B-5BA4-4E90-B962-E183807A2BB1}" type="presParOf" srcId="{03DB4B6A-92E1-4F71-AA75-AA77461530E2}" destId="{06D3E154-6E5C-4859-A3A3-BE79B09DE0BB}" srcOrd="1" destOrd="0" presId="urn:microsoft.com/office/officeart/2005/8/layout/orgChart1"/>
    <dgm:cxn modelId="{6F52742F-5F3B-4D46-A970-21C3FFCC51B0}" type="presParOf" srcId="{03DB4B6A-92E1-4F71-AA75-AA77461530E2}" destId="{675853FF-141C-4167-B52D-17021FB52304}" srcOrd="2" destOrd="0" presId="urn:microsoft.com/office/officeart/2005/8/layout/orgChart1"/>
    <dgm:cxn modelId="{0ECF10E8-E411-428B-91F3-B5E78A12A6ED}" type="presParOf" srcId="{D07BB225-9C3A-4034-A354-8858287224B4}" destId="{1F095820-A98B-4287-9753-ABB888CB86D8}" srcOrd="4" destOrd="0" presId="urn:microsoft.com/office/officeart/2005/8/layout/orgChart1"/>
    <dgm:cxn modelId="{37D5E4F3-8CBF-4A81-A378-E7930AC77607}" type="presParOf" srcId="{D07BB225-9C3A-4034-A354-8858287224B4}" destId="{AF3E545D-B6EA-4810-854C-7168BFE94535}" srcOrd="5" destOrd="0" presId="urn:microsoft.com/office/officeart/2005/8/layout/orgChart1"/>
    <dgm:cxn modelId="{A0DB8DE1-7C21-4B74-B114-35DFFDC4CC48}" type="presParOf" srcId="{AF3E545D-B6EA-4810-854C-7168BFE94535}" destId="{AD592B28-05CE-469C-BCA4-9CC34DFAFF41}" srcOrd="0" destOrd="0" presId="urn:microsoft.com/office/officeart/2005/8/layout/orgChart1"/>
    <dgm:cxn modelId="{C48224FC-CCB7-4E1B-81A9-ACBB06170DCA}" type="presParOf" srcId="{AD592B28-05CE-469C-BCA4-9CC34DFAFF41}" destId="{A133F917-E1BA-4D6B-9705-05A35EB3A749}" srcOrd="0" destOrd="0" presId="urn:microsoft.com/office/officeart/2005/8/layout/orgChart1"/>
    <dgm:cxn modelId="{44B2B721-48D0-41BB-9B25-D2991ED14067}" type="presParOf" srcId="{AD592B28-05CE-469C-BCA4-9CC34DFAFF41}" destId="{5E44A621-012F-490F-935F-85AB017F1429}" srcOrd="1" destOrd="0" presId="urn:microsoft.com/office/officeart/2005/8/layout/orgChart1"/>
    <dgm:cxn modelId="{99942294-BC82-420D-B24E-693452C4B1E9}" type="presParOf" srcId="{AF3E545D-B6EA-4810-854C-7168BFE94535}" destId="{9BCBEF85-717B-46A8-93F5-1D83583D8B3D}" srcOrd="1" destOrd="0" presId="urn:microsoft.com/office/officeart/2005/8/layout/orgChart1"/>
    <dgm:cxn modelId="{681032EA-1C35-4537-A756-ECAEE857B98A}" type="presParOf" srcId="{AF3E545D-B6EA-4810-854C-7168BFE94535}" destId="{B2B8A7B3-F31B-4B05-B90A-D4AD5542A8AE}" srcOrd="2" destOrd="0" presId="urn:microsoft.com/office/officeart/2005/8/layout/orgChart1"/>
    <dgm:cxn modelId="{EC352284-CE42-48E3-9AD2-C8996C944D66}" type="presParOf" srcId="{D07BB225-9C3A-4034-A354-8858287224B4}" destId="{A57C6009-6D0A-4662-B32D-1FEB4519F077}" srcOrd="6" destOrd="0" presId="urn:microsoft.com/office/officeart/2005/8/layout/orgChart1"/>
    <dgm:cxn modelId="{C8E9251D-6AD8-41E1-9A6A-56C08AB48ED4}" type="presParOf" srcId="{D07BB225-9C3A-4034-A354-8858287224B4}" destId="{7EEB03D2-2823-4739-9EB9-0A3BD2790DA6}" srcOrd="7" destOrd="0" presId="urn:microsoft.com/office/officeart/2005/8/layout/orgChart1"/>
    <dgm:cxn modelId="{D1BAE04A-EAC8-4365-9A68-B02D96FB4A10}" type="presParOf" srcId="{7EEB03D2-2823-4739-9EB9-0A3BD2790DA6}" destId="{E9F80864-6FD6-42F9-9A8D-22C96EC17498}" srcOrd="0" destOrd="0" presId="urn:microsoft.com/office/officeart/2005/8/layout/orgChart1"/>
    <dgm:cxn modelId="{360726A3-0A14-4B34-A0A7-A4D15DBDB728}" type="presParOf" srcId="{E9F80864-6FD6-42F9-9A8D-22C96EC17498}" destId="{DE42F09C-2BB3-43C4-B03E-5A0D3147B862}" srcOrd="0" destOrd="0" presId="urn:microsoft.com/office/officeart/2005/8/layout/orgChart1"/>
    <dgm:cxn modelId="{9BA6DCE7-A616-479B-8FA6-4BA78FAC8266}" type="presParOf" srcId="{E9F80864-6FD6-42F9-9A8D-22C96EC17498}" destId="{78674465-47BD-4E3B-913A-EB4F25B42F51}" srcOrd="1" destOrd="0" presId="urn:microsoft.com/office/officeart/2005/8/layout/orgChart1"/>
    <dgm:cxn modelId="{2DEC529A-0FD8-4CE4-9BF3-B0963E17BD8B}" type="presParOf" srcId="{7EEB03D2-2823-4739-9EB9-0A3BD2790DA6}" destId="{77B4526A-8C33-4872-9649-5DBA5304925A}" srcOrd="1" destOrd="0" presId="urn:microsoft.com/office/officeart/2005/8/layout/orgChart1"/>
    <dgm:cxn modelId="{8750FCF5-67EC-4456-BB6C-C031DB41114B}" type="presParOf" srcId="{7EEB03D2-2823-4739-9EB9-0A3BD2790DA6}" destId="{A552CA19-ED37-44F8-B080-22FB1B811064}" srcOrd="2" destOrd="0" presId="urn:microsoft.com/office/officeart/2005/8/layout/orgChart1"/>
    <dgm:cxn modelId="{CFD27F30-DB37-4651-A739-B1EC85B4C11B}" type="presParOf" srcId="{D07BB225-9C3A-4034-A354-8858287224B4}" destId="{F2050735-C177-48BB-96F7-2EB168FB6894}" srcOrd="8" destOrd="0" presId="urn:microsoft.com/office/officeart/2005/8/layout/orgChart1"/>
    <dgm:cxn modelId="{FDD881D9-D01E-4AEF-9A23-5FE6A411F9D2}" type="presParOf" srcId="{D07BB225-9C3A-4034-A354-8858287224B4}" destId="{FA1B46FC-F477-4E04-B7D3-DDB8FB82DAC2}" srcOrd="9" destOrd="0" presId="urn:microsoft.com/office/officeart/2005/8/layout/orgChart1"/>
    <dgm:cxn modelId="{091354E8-4291-4471-87E4-04A31F41C7C4}" type="presParOf" srcId="{FA1B46FC-F477-4E04-B7D3-DDB8FB82DAC2}" destId="{7C51247C-90D3-4E3E-907E-A359ED79928D}" srcOrd="0" destOrd="0" presId="urn:microsoft.com/office/officeart/2005/8/layout/orgChart1"/>
    <dgm:cxn modelId="{5FD17221-B0CE-443D-B84F-951C5A1DD046}" type="presParOf" srcId="{7C51247C-90D3-4E3E-907E-A359ED79928D}" destId="{007BA6E9-BEF8-466F-B288-C10FDEB27824}" srcOrd="0" destOrd="0" presId="urn:microsoft.com/office/officeart/2005/8/layout/orgChart1"/>
    <dgm:cxn modelId="{F3D53CF7-E721-4CFE-8E7E-105AA1EB8168}" type="presParOf" srcId="{7C51247C-90D3-4E3E-907E-A359ED79928D}" destId="{7C0BDECF-3326-45B0-8193-6E394DCE4837}" srcOrd="1" destOrd="0" presId="urn:microsoft.com/office/officeart/2005/8/layout/orgChart1"/>
    <dgm:cxn modelId="{B306D6C3-D01C-43B9-8EEE-4B1D4B19560E}" type="presParOf" srcId="{FA1B46FC-F477-4E04-B7D3-DDB8FB82DAC2}" destId="{1E50274F-F914-4928-BCE9-441A835CC065}" srcOrd="1" destOrd="0" presId="urn:microsoft.com/office/officeart/2005/8/layout/orgChart1"/>
    <dgm:cxn modelId="{74CB7A6C-0941-4616-AEB6-8FC84F05608C}" type="presParOf" srcId="{FA1B46FC-F477-4E04-B7D3-DDB8FB82DAC2}" destId="{06446DAC-F165-4935-BA1A-18DAD931FBC0}" srcOrd="2" destOrd="0" presId="urn:microsoft.com/office/officeart/2005/8/layout/orgChart1"/>
    <dgm:cxn modelId="{EF1CFD5C-F36F-43B3-A2A3-F10801BF748C}" type="presParOf" srcId="{D07BB225-9C3A-4034-A354-8858287224B4}" destId="{7FB0F1FC-7A45-440E-B3E9-FFED8D2CE642}" srcOrd="10" destOrd="0" presId="urn:microsoft.com/office/officeart/2005/8/layout/orgChart1"/>
    <dgm:cxn modelId="{ACF8AB71-93B1-43D5-8FE6-3BE04614AAA8}" type="presParOf" srcId="{D07BB225-9C3A-4034-A354-8858287224B4}" destId="{5F42E4B8-202A-46A3-BEAD-9A9B9480B901}" srcOrd="11" destOrd="0" presId="urn:microsoft.com/office/officeart/2005/8/layout/orgChart1"/>
    <dgm:cxn modelId="{9DEAA193-8A3A-4F3D-B31A-F9FAA0940099}" type="presParOf" srcId="{5F42E4B8-202A-46A3-BEAD-9A9B9480B901}" destId="{1C89C0C1-FDE2-4F74-A203-1146C9F4E36B}" srcOrd="0" destOrd="0" presId="urn:microsoft.com/office/officeart/2005/8/layout/orgChart1"/>
    <dgm:cxn modelId="{BC1CF803-A377-4FD8-B3CE-06CA57DF479F}" type="presParOf" srcId="{1C89C0C1-FDE2-4F74-A203-1146C9F4E36B}" destId="{5DAAE880-4D70-411D-9A98-3BBD17D4EB4C}" srcOrd="0" destOrd="0" presId="urn:microsoft.com/office/officeart/2005/8/layout/orgChart1"/>
    <dgm:cxn modelId="{23C841E9-C583-4C01-B4CA-FE965E6410BE}" type="presParOf" srcId="{1C89C0C1-FDE2-4F74-A203-1146C9F4E36B}" destId="{4FB6B632-0A86-43E9-B13E-DCA67EB67D71}" srcOrd="1" destOrd="0" presId="urn:microsoft.com/office/officeart/2005/8/layout/orgChart1"/>
    <dgm:cxn modelId="{DE956295-FD8C-4463-93C8-A3CAE2C1BDB6}" type="presParOf" srcId="{5F42E4B8-202A-46A3-BEAD-9A9B9480B901}" destId="{8CABCC06-963B-4DFF-AB47-6906586511AC}" srcOrd="1" destOrd="0" presId="urn:microsoft.com/office/officeart/2005/8/layout/orgChart1"/>
    <dgm:cxn modelId="{C6AC2073-BC53-441B-AC1A-521254F58C5F}" type="presParOf" srcId="{5F42E4B8-202A-46A3-BEAD-9A9B9480B901}" destId="{8DA96E13-37A4-4BE5-AF76-0646C453A7CE}" srcOrd="2" destOrd="0" presId="urn:microsoft.com/office/officeart/2005/8/layout/orgChart1"/>
    <dgm:cxn modelId="{EFBFB1B9-8C56-4D8E-B9C0-D349F5CD75B6}" type="presParOf" srcId="{D07BB225-9C3A-4034-A354-8858287224B4}" destId="{5DEC4DB3-132A-4C8D-B525-EB80D3CE2F5B}" srcOrd="12" destOrd="0" presId="urn:microsoft.com/office/officeart/2005/8/layout/orgChart1"/>
    <dgm:cxn modelId="{E7FC3BCE-717B-4557-9692-20E773C62EDC}" type="presParOf" srcId="{D07BB225-9C3A-4034-A354-8858287224B4}" destId="{44DBF0BF-0357-41F8-A905-F04832CAE800}" srcOrd="13" destOrd="0" presId="urn:microsoft.com/office/officeart/2005/8/layout/orgChart1"/>
    <dgm:cxn modelId="{AC3275FD-1541-4CC4-8E95-ACBA1F0EAE7E}" type="presParOf" srcId="{44DBF0BF-0357-41F8-A905-F04832CAE800}" destId="{DB0A7077-F0C4-4941-84C1-47DB8A2398DA}" srcOrd="0" destOrd="0" presId="urn:microsoft.com/office/officeart/2005/8/layout/orgChart1"/>
    <dgm:cxn modelId="{B7EAF4E3-1D11-449C-9549-70F072A0DB3D}" type="presParOf" srcId="{DB0A7077-F0C4-4941-84C1-47DB8A2398DA}" destId="{26240097-4B69-4F48-8067-33556735BD18}" srcOrd="0" destOrd="0" presId="urn:microsoft.com/office/officeart/2005/8/layout/orgChart1"/>
    <dgm:cxn modelId="{96F7C726-E271-48DE-9A06-7EF83E8B9847}" type="presParOf" srcId="{DB0A7077-F0C4-4941-84C1-47DB8A2398DA}" destId="{6E247F78-EEA1-4C81-AAF5-7A2096E65165}" srcOrd="1" destOrd="0" presId="urn:microsoft.com/office/officeart/2005/8/layout/orgChart1"/>
    <dgm:cxn modelId="{280D773C-829B-4AC3-93C7-557650851914}" type="presParOf" srcId="{44DBF0BF-0357-41F8-A905-F04832CAE800}" destId="{3FE1417E-1849-4FAB-8497-65AD8108E288}" srcOrd="1" destOrd="0" presId="urn:microsoft.com/office/officeart/2005/8/layout/orgChart1"/>
    <dgm:cxn modelId="{8C9745A5-8039-451B-9F23-3000E11F2233}" type="presParOf" srcId="{44DBF0BF-0357-41F8-A905-F04832CAE800}" destId="{7F0B4016-FEEA-43EB-9FC4-947EE2C0ACCE}" srcOrd="2" destOrd="0" presId="urn:microsoft.com/office/officeart/2005/8/layout/orgChart1"/>
    <dgm:cxn modelId="{2D159914-890E-4EEC-BDE2-601F0FD25396}" type="presParOf" srcId="{B7BCA7BF-B64D-465E-8D64-B84A968507A0}" destId="{481D182A-F04F-4BB5-959E-6731A4E65C3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55BD5830-6768-42FB-8EE4-812B17279F72}">
      <dgm:prSet phldrT="[Текст]"/>
      <dgm:spPr/>
      <dgm:t>
        <a:bodyPr/>
        <a:lstStyle/>
        <a:p>
          <a:r>
            <a:rPr lang="en-US" b="0" i="0" dirty="0" smtClean="0"/>
            <a:t>Behavioral patterns</a:t>
          </a:r>
          <a:endParaRPr lang="uk-UA" b="0" dirty="0"/>
        </a:p>
      </dgm:t>
    </dgm:pt>
    <dgm:pt modelId="{A11A3159-E947-47D7-9D51-2469380466D8}" type="parTrans" cxnId="{ABC01C33-EEAB-4216-A4DA-257453609689}">
      <dgm:prSet/>
      <dgm:spPr/>
      <dgm:t>
        <a:bodyPr/>
        <a:lstStyle/>
        <a:p>
          <a:endParaRPr lang="uk-UA"/>
        </a:p>
      </dgm:t>
    </dgm:pt>
    <dgm:pt modelId="{54431FA8-9D93-4A46-ACB5-C86BBEC09644}" type="sibTrans" cxnId="{ABC01C33-EEAB-4216-A4DA-257453609689}">
      <dgm:prSet/>
      <dgm:spPr/>
      <dgm:t>
        <a:bodyPr/>
        <a:lstStyle/>
        <a:p>
          <a:endParaRPr lang="uk-UA"/>
        </a:p>
      </dgm:t>
    </dgm:pt>
    <dgm:pt modelId="{11ED89E5-B27E-4731-9AC1-1F3BC0A07EE0}">
      <dgm:prSet phldrT="[Текст]"/>
      <dgm:spPr/>
      <dgm:t>
        <a:bodyPr/>
        <a:lstStyle/>
        <a:p>
          <a:r>
            <a:rPr lang="en-US" b="0" dirty="0" smtClean="0"/>
            <a:t>Chain of Responsibility</a:t>
          </a:r>
          <a:endParaRPr lang="uk-UA" b="0" dirty="0"/>
        </a:p>
      </dgm:t>
    </dgm:pt>
    <dgm:pt modelId="{6BC66B2E-5EAD-4D2F-883D-EA08E6E2E814}" type="parTrans" cxnId="{83FD5C1C-7037-4A91-B97A-C15EA707BFC3}">
      <dgm:prSet/>
      <dgm:spPr/>
      <dgm:t>
        <a:bodyPr/>
        <a:lstStyle/>
        <a:p>
          <a:endParaRPr lang="uk-UA"/>
        </a:p>
      </dgm:t>
    </dgm:pt>
    <dgm:pt modelId="{7B18E98F-ADD6-4535-A435-7F7EF0759D02}" type="sibTrans" cxnId="{83FD5C1C-7037-4A91-B97A-C15EA707BFC3}">
      <dgm:prSet/>
      <dgm:spPr/>
      <dgm:t>
        <a:bodyPr/>
        <a:lstStyle/>
        <a:p>
          <a:endParaRPr lang="uk-UA"/>
        </a:p>
      </dgm:t>
    </dgm:pt>
    <dgm:pt modelId="{F498B981-103C-4B9B-913B-9E7164EBB106}">
      <dgm:prSet phldrT="[Текст]"/>
      <dgm:spPr/>
      <dgm:t>
        <a:bodyPr/>
        <a:lstStyle/>
        <a:p>
          <a:r>
            <a:rPr lang="en-US" b="0" dirty="0" smtClean="0"/>
            <a:t>Command</a:t>
          </a:r>
          <a:endParaRPr lang="uk-UA" b="0" dirty="0"/>
        </a:p>
      </dgm:t>
    </dgm:pt>
    <dgm:pt modelId="{BA05A9BF-8F23-4393-99F3-1487BC737876}" type="parTrans" cxnId="{FF7D79C1-C88E-4B5E-A4E5-A9E007E81875}">
      <dgm:prSet/>
      <dgm:spPr/>
      <dgm:t>
        <a:bodyPr/>
        <a:lstStyle/>
        <a:p>
          <a:endParaRPr lang="uk-UA"/>
        </a:p>
      </dgm:t>
    </dgm:pt>
    <dgm:pt modelId="{876BA67D-2D72-478F-9641-CF9A13CAF0F8}" type="sibTrans" cxnId="{FF7D79C1-C88E-4B5E-A4E5-A9E007E81875}">
      <dgm:prSet/>
      <dgm:spPr/>
      <dgm:t>
        <a:bodyPr/>
        <a:lstStyle/>
        <a:p>
          <a:endParaRPr lang="uk-UA"/>
        </a:p>
      </dgm:t>
    </dgm:pt>
    <dgm:pt modelId="{54796BE3-FDBB-45AE-967F-991E6F078E29}">
      <dgm:prSet phldrT="[Текст]"/>
      <dgm:spPr/>
      <dgm:t>
        <a:bodyPr/>
        <a:lstStyle/>
        <a:p>
          <a:r>
            <a:rPr lang="en-US" b="0" dirty="0" smtClean="0"/>
            <a:t>Mediator</a:t>
          </a:r>
          <a:endParaRPr lang="uk-UA" b="0" dirty="0"/>
        </a:p>
      </dgm:t>
    </dgm:pt>
    <dgm:pt modelId="{8E19CC94-C9E3-466E-AEDC-12FD7282B02A}" type="parTrans" cxnId="{7A2C44D8-C18E-4695-A625-03F8E05802CE}">
      <dgm:prSet/>
      <dgm:spPr/>
      <dgm:t>
        <a:bodyPr/>
        <a:lstStyle/>
        <a:p>
          <a:endParaRPr lang="uk-UA"/>
        </a:p>
      </dgm:t>
    </dgm:pt>
    <dgm:pt modelId="{C8F575B7-82A3-4242-B848-6FE1DF4D6FD0}" type="sibTrans" cxnId="{7A2C44D8-C18E-4695-A625-03F8E05802CE}">
      <dgm:prSet/>
      <dgm:spPr/>
      <dgm:t>
        <a:bodyPr/>
        <a:lstStyle/>
        <a:p>
          <a:endParaRPr lang="uk-UA"/>
        </a:p>
      </dgm:t>
    </dgm:pt>
    <dgm:pt modelId="{8949CBA1-AEBB-4B1F-81B0-40B3A6662351}">
      <dgm:prSet phldrT="[Текст]"/>
      <dgm:spPr/>
      <dgm:t>
        <a:bodyPr/>
        <a:lstStyle/>
        <a:p>
          <a:r>
            <a:rPr lang="en-US" b="0" dirty="0" smtClean="0"/>
            <a:t>Iterator</a:t>
          </a:r>
          <a:endParaRPr lang="uk-UA" b="0" dirty="0"/>
        </a:p>
      </dgm:t>
    </dgm:pt>
    <dgm:pt modelId="{DFF1855E-86B4-47CA-AD96-735F77831FE4}" type="parTrans" cxnId="{C39E0AF6-D919-442B-88DA-492030C985E0}">
      <dgm:prSet/>
      <dgm:spPr/>
      <dgm:t>
        <a:bodyPr/>
        <a:lstStyle/>
        <a:p>
          <a:endParaRPr lang="uk-UA"/>
        </a:p>
      </dgm:t>
    </dgm:pt>
    <dgm:pt modelId="{27E0AC3E-FF98-4E12-A64F-2797973AFF5F}" type="sibTrans" cxnId="{C39E0AF6-D919-442B-88DA-492030C985E0}">
      <dgm:prSet/>
      <dgm:spPr/>
      <dgm:t>
        <a:bodyPr/>
        <a:lstStyle/>
        <a:p>
          <a:endParaRPr lang="uk-UA"/>
        </a:p>
      </dgm:t>
    </dgm:pt>
    <dgm:pt modelId="{7BF931BA-15D3-4ABE-B519-01B2C8387197}">
      <dgm:prSet phldrT="[Текст]"/>
      <dgm:spPr/>
      <dgm:t>
        <a:bodyPr/>
        <a:lstStyle/>
        <a:p>
          <a:r>
            <a:rPr lang="en-US" b="0" dirty="0" smtClean="0"/>
            <a:t>Strategy</a:t>
          </a:r>
          <a:endParaRPr lang="uk-UA" b="0" dirty="0"/>
        </a:p>
      </dgm:t>
    </dgm:pt>
    <dgm:pt modelId="{560842F8-3BE6-41DB-86C8-5209D669E6D5}" type="parTrans" cxnId="{E5C64091-3AC3-4871-86FC-966FC077B5E5}">
      <dgm:prSet/>
      <dgm:spPr/>
      <dgm:t>
        <a:bodyPr/>
        <a:lstStyle/>
        <a:p>
          <a:endParaRPr lang="uk-UA"/>
        </a:p>
      </dgm:t>
    </dgm:pt>
    <dgm:pt modelId="{726595F5-1F88-492F-9BC9-93761F674B4E}" type="sibTrans" cxnId="{E5C64091-3AC3-4871-86FC-966FC077B5E5}">
      <dgm:prSet/>
      <dgm:spPr/>
      <dgm:t>
        <a:bodyPr/>
        <a:lstStyle/>
        <a:p>
          <a:endParaRPr lang="uk-UA"/>
        </a:p>
      </dgm:t>
    </dgm:pt>
    <dgm:pt modelId="{736599BF-EF5B-4853-BBC5-BC46E046863F}">
      <dgm:prSet phldrT="[Текст]"/>
      <dgm:spPr/>
      <dgm:t>
        <a:bodyPr/>
        <a:lstStyle/>
        <a:p>
          <a:r>
            <a:rPr lang="en-US" b="0" dirty="0" err="1" smtClean="0"/>
            <a:t>Momento</a:t>
          </a:r>
          <a:endParaRPr lang="uk-UA" b="0" dirty="0"/>
        </a:p>
      </dgm:t>
    </dgm:pt>
    <dgm:pt modelId="{6A92A046-C58A-42B9-815C-7361BEEA9057}" type="parTrans" cxnId="{BF8A4D4F-E088-4CE3-BED7-B7E4E1ED8DD0}">
      <dgm:prSet/>
      <dgm:spPr/>
      <dgm:t>
        <a:bodyPr/>
        <a:lstStyle/>
        <a:p>
          <a:endParaRPr lang="uk-UA"/>
        </a:p>
      </dgm:t>
    </dgm:pt>
    <dgm:pt modelId="{6B44CCD5-0D6C-4912-8103-D1977242C705}" type="sibTrans" cxnId="{BF8A4D4F-E088-4CE3-BED7-B7E4E1ED8DD0}">
      <dgm:prSet/>
      <dgm:spPr/>
      <dgm:t>
        <a:bodyPr/>
        <a:lstStyle/>
        <a:p>
          <a:endParaRPr lang="uk-UA"/>
        </a:p>
      </dgm:t>
    </dgm:pt>
    <dgm:pt modelId="{5B48D91F-32BC-49EA-9B8E-B909EE0591BA}">
      <dgm:prSet phldrT="[Текст]"/>
      <dgm:spPr/>
      <dgm:t>
        <a:bodyPr/>
        <a:lstStyle/>
        <a:p>
          <a:r>
            <a:rPr lang="en-US" b="0" dirty="0" smtClean="0"/>
            <a:t>Template Method</a:t>
          </a:r>
          <a:endParaRPr lang="uk-UA" b="0" dirty="0"/>
        </a:p>
      </dgm:t>
    </dgm:pt>
    <dgm:pt modelId="{83808992-6140-4190-A602-B3A7D6D84630}" type="parTrans" cxnId="{67DB2885-4787-4CDF-96E9-105DDBC7E848}">
      <dgm:prSet/>
      <dgm:spPr/>
      <dgm:t>
        <a:bodyPr/>
        <a:lstStyle/>
        <a:p>
          <a:endParaRPr lang="uk-UA"/>
        </a:p>
      </dgm:t>
    </dgm:pt>
    <dgm:pt modelId="{33444EEE-1FFB-4FCB-9F54-9EF35C459483}" type="sibTrans" cxnId="{67DB2885-4787-4CDF-96E9-105DDBC7E848}">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ED723BB3-CC86-42AD-9488-E5712E27B7A4}" type="pres">
      <dgm:prSet presAssocID="{55BD5830-6768-42FB-8EE4-812B17279F72}" presName="hierRoot1" presStyleCnt="0">
        <dgm:presLayoutVars>
          <dgm:hierBranch val="init"/>
        </dgm:presLayoutVars>
      </dgm:prSet>
      <dgm:spPr/>
    </dgm:pt>
    <dgm:pt modelId="{B95EB577-00F3-4C12-9A5B-56B57F3E6697}" type="pres">
      <dgm:prSet presAssocID="{55BD5830-6768-42FB-8EE4-812B17279F72}" presName="rootComposite1" presStyleCnt="0"/>
      <dgm:spPr/>
    </dgm:pt>
    <dgm:pt modelId="{C3F2365B-5613-4182-B5DC-31F625665DFB}" type="pres">
      <dgm:prSet presAssocID="{55BD5830-6768-42FB-8EE4-812B17279F72}" presName="rootText1" presStyleLbl="node0" presStyleIdx="0" presStyleCnt="1">
        <dgm:presLayoutVars>
          <dgm:chPref val="3"/>
        </dgm:presLayoutVars>
      </dgm:prSet>
      <dgm:spPr/>
      <dgm:t>
        <a:bodyPr/>
        <a:lstStyle/>
        <a:p>
          <a:endParaRPr lang="uk-UA"/>
        </a:p>
      </dgm:t>
    </dgm:pt>
    <dgm:pt modelId="{B79EDE76-BD7F-4105-AEFA-7F1404490006}" type="pres">
      <dgm:prSet presAssocID="{55BD5830-6768-42FB-8EE4-812B17279F72}" presName="rootConnector1" presStyleLbl="node1" presStyleIdx="0" presStyleCnt="0"/>
      <dgm:spPr/>
      <dgm:t>
        <a:bodyPr/>
        <a:lstStyle/>
        <a:p>
          <a:endParaRPr lang="uk-UA"/>
        </a:p>
      </dgm:t>
    </dgm:pt>
    <dgm:pt modelId="{8E2280E9-C9A4-45A1-A598-9FE366F0CE45}" type="pres">
      <dgm:prSet presAssocID="{55BD5830-6768-42FB-8EE4-812B17279F72}" presName="hierChild2" presStyleCnt="0"/>
      <dgm:spPr/>
    </dgm:pt>
    <dgm:pt modelId="{882D2FA6-A69C-4426-B45A-CBD69C389D1C}" type="pres">
      <dgm:prSet presAssocID="{8E19CC94-C9E3-466E-AEDC-12FD7282B02A}" presName="Name37" presStyleLbl="parChTrans1D2" presStyleIdx="0" presStyleCnt="7"/>
      <dgm:spPr/>
      <dgm:t>
        <a:bodyPr/>
        <a:lstStyle/>
        <a:p>
          <a:endParaRPr lang="uk-UA"/>
        </a:p>
      </dgm:t>
    </dgm:pt>
    <dgm:pt modelId="{0ACE7AE8-1B7D-4001-A434-C903D6A1B0AB}" type="pres">
      <dgm:prSet presAssocID="{54796BE3-FDBB-45AE-967F-991E6F078E29}" presName="hierRoot2" presStyleCnt="0">
        <dgm:presLayoutVars>
          <dgm:hierBranch val="init"/>
        </dgm:presLayoutVars>
      </dgm:prSet>
      <dgm:spPr/>
    </dgm:pt>
    <dgm:pt modelId="{FCDE21A3-8F91-4F3B-A8C4-E3B93868E900}" type="pres">
      <dgm:prSet presAssocID="{54796BE3-FDBB-45AE-967F-991E6F078E29}" presName="rootComposite" presStyleCnt="0"/>
      <dgm:spPr/>
    </dgm:pt>
    <dgm:pt modelId="{AF7F0A8B-9266-4BD1-BE00-0E6E92706D60}" type="pres">
      <dgm:prSet presAssocID="{54796BE3-FDBB-45AE-967F-991E6F078E29}" presName="rootText" presStyleLbl="node2" presStyleIdx="0" presStyleCnt="7">
        <dgm:presLayoutVars>
          <dgm:chPref val="3"/>
        </dgm:presLayoutVars>
      </dgm:prSet>
      <dgm:spPr/>
      <dgm:t>
        <a:bodyPr/>
        <a:lstStyle/>
        <a:p>
          <a:endParaRPr lang="uk-UA"/>
        </a:p>
      </dgm:t>
    </dgm:pt>
    <dgm:pt modelId="{04D45FB9-2910-466B-9EB2-2B8B2F1D6993}" type="pres">
      <dgm:prSet presAssocID="{54796BE3-FDBB-45AE-967F-991E6F078E29}" presName="rootConnector" presStyleLbl="node2" presStyleIdx="0" presStyleCnt="7"/>
      <dgm:spPr/>
      <dgm:t>
        <a:bodyPr/>
        <a:lstStyle/>
        <a:p>
          <a:endParaRPr lang="uk-UA"/>
        </a:p>
      </dgm:t>
    </dgm:pt>
    <dgm:pt modelId="{40980D38-CF42-4063-B507-B22CB7CF71E1}" type="pres">
      <dgm:prSet presAssocID="{54796BE3-FDBB-45AE-967F-991E6F078E29}" presName="hierChild4" presStyleCnt="0"/>
      <dgm:spPr/>
    </dgm:pt>
    <dgm:pt modelId="{5189FF75-757E-4F18-98A3-2FDD2EC0081D}" type="pres">
      <dgm:prSet presAssocID="{54796BE3-FDBB-45AE-967F-991E6F078E29}" presName="hierChild5" presStyleCnt="0"/>
      <dgm:spPr/>
    </dgm:pt>
    <dgm:pt modelId="{1BFA2A22-A451-497B-B8FC-E7E40AD094BB}" type="pres">
      <dgm:prSet presAssocID="{DFF1855E-86B4-47CA-AD96-735F77831FE4}" presName="Name37" presStyleLbl="parChTrans1D2" presStyleIdx="1" presStyleCnt="7"/>
      <dgm:spPr/>
      <dgm:t>
        <a:bodyPr/>
        <a:lstStyle/>
        <a:p>
          <a:endParaRPr lang="uk-UA"/>
        </a:p>
      </dgm:t>
    </dgm:pt>
    <dgm:pt modelId="{505F23B4-2C09-477D-B034-E5EE008045B9}" type="pres">
      <dgm:prSet presAssocID="{8949CBA1-AEBB-4B1F-81B0-40B3A6662351}" presName="hierRoot2" presStyleCnt="0">
        <dgm:presLayoutVars>
          <dgm:hierBranch val="init"/>
        </dgm:presLayoutVars>
      </dgm:prSet>
      <dgm:spPr/>
    </dgm:pt>
    <dgm:pt modelId="{6515BBDE-490F-4E48-8D95-B3A3FFE872D2}" type="pres">
      <dgm:prSet presAssocID="{8949CBA1-AEBB-4B1F-81B0-40B3A6662351}" presName="rootComposite" presStyleCnt="0"/>
      <dgm:spPr/>
    </dgm:pt>
    <dgm:pt modelId="{DD1FAAE3-6A2F-4B35-BECC-8DF08FB26B1D}" type="pres">
      <dgm:prSet presAssocID="{8949CBA1-AEBB-4B1F-81B0-40B3A6662351}" presName="rootText" presStyleLbl="node2" presStyleIdx="1" presStyleCnt="7">
        <dgm:presLayoutVars>
          <dgm:chPref val="3"/>
        </dgm:presLayoutVars>
      </dgm:prSet>
      <dgm:spPr/>
      <dgm:t>
        <a:bodyPr/>
        <a:lstStyle/>
        <a:p>
          <a:endParaRPr lang="uk-UA"/>
        </a:p>
      </dgm:t>
    </dgm:pt>
    <dgm:pt modelId="{A6359A38-867C-454D-906E-0EAC5E1E88A5}" type="pres">
      <dgm:prSet presAssocID="{8949CBA1-AEBB-4B1F-81B0-40B3A6662351}" presName="rootConnector" presStyleLbl="node2" presStyleIdx="1" presStyleCnt="7"/>
      <dgm:spPr/>
      <dgm:t>
        <a:bodyPr/>
        <a:lstStyle/>
        <a:p>
          <a:endParaRPr lang="uk-UA"/>
        </a:p>
      </dgm:t>
    </dgm:pt>
    <dgm:pt modelId="{5EFBDD3F-5789-48EF-BB52-2366F178F5BE}" type="pres">
      <dgm:prSet presAssocID="{8949CBA1-AEBB-4B1F-81B0-40B3A6662351}" presName="hierChild4" presStyleCnt="0"/>
      <dgm:spPr/>
    </dgm:pt>
    <dgm:pt modelId="{90896555-4CAB-4519-813A-AC444F7AAA8B}" type="pres">
      <dgm:prSet presAssocID="{8949CBA1-AEBB-4B1F-81B0-40B3A6662351}" presName="hierChild5" presStyleCnt="0"/>
      <dgm:spPr/>
    </dgm:pt>
    <dgm:pt modelId="{EB477197-02F0-44AA-B7BE-90400812EA26}" type="pres">
      <dgm:prSet presAssocID="{6BC66B2E-5EAD-4D2F-883D-EA08E6E2E814}" presName="Name37" presStyleLbl="parChTrans1D2" presStyleIdx="2" presStyleCnt="7"/>
      <dgm:spPr/>
      <dgm:t>
        <a:bodyPr/>
        <a:lstStyle/>
        <a:p>
          <a:endParaRPr lang="uk-UA"/>
        </a:p>
      </dgm:t>
    </dgm:pt>
    <dgm:pt modelId="{AC950CD3-B7E6-4D5C-9E55-5B66200F0A5A}" type="pres">
      <dgm:prSet presAssocID="{11ED89E5-B27E-4731-9AC1-1F3BC0A07EE0}" presName="hierRoot2" presStyleCnt="0">
        <dgm:presLayoutVars>
          <dgm:hierBranch val="init"/>
        </dgm:presLayoutVars>
      </dgm:prSet>
      <dgm:spPr/>
    </dgm:pt>
    <dgm:pt modelId="{F81F290E-41DA-4072-84FC-9F1A35FDD25B}" type="pres">
      <dgm:prSet presAssocID="{11ED89E5-B27E-4731-9AC1-1F3BC0A07EE0}" presName="rootComposite" presStyleCnt="0"/>
      <dgm:spPr/>
    </dgm:pt>
    <dgm:pt modelId="{020A1FE6-AA74-4B83-9B89-AF4C90112F51}" type="pres">
      <dgm:prSet presAssocID="{11ED89E5-B27E-4731-9AC1-1F3BC0A07EE0}" presName="rootText" presStyleLbl="node2" presStyleIdx="2" presStyleCnt="7">
        <dgm:presLayoutVars>
          <dgm:chPref val="3"/>
        </dgm:presLayoutVars>
      </dgm:prSet>
      <dgm:spPr/>
      <dgm:t>
        <a:bodyPr/>
        <a:lstStyle/>
        <a:p>
          <a:endParaRPr lang="uk-UA"/>
        </a:p>
      </dgm:t>
    </dgm:pt>
    <dgm:pt modelId="{04FED440-1E6D-4E6A-B2F4-FD8871B5A87A}" type="pres">
      <dgm:prSet presAssocID="{11ED89E5-B27E-4731-9AC1-1F3BC0A07EE0}" presName="rootConnector" presStyleLbl="node2" presStyleIdx="2" presStyleCnt="7"/>
      <dgm:spPr/>
      <dgm:t>
        <a:bodyPr/>
        <a:lstStyle/>
        <a:p>
          <a:endParaRPr lang="uk-UA"/>
        </a:p>
      </dgm:t>
    </dgm:pt>
    <dgm:pt modelId="{A6893B98-4A3A-43A7-B1E8-DF91202A9601}" type="pres">
      <dgm:prSet presAssocID="{11ED89E5-B27E-4731-9AC1-1F3BC0A07EE0}" presName="hierChild4" presStyleCnt="0"/>
      <dgm:spPr/>
    </dgm:pt>
    <dgm:pt modelId="{080A70CE-2E5B-4AC2-B809-3D8E05C129D6}" type="pres">
      <dgm:prSet presAssocID="{11ED89E5-B27E-4731-9AC1-1F3BC0A07EE0}" presName="hierChild5" presStyleCnt="0"/>
      <dgm:spPr/>
    </dgm:pt>
    <dgm:pt modelId="{CF8FD49B-7BC6-4185-90C1-9FC5237A3ACC}" type="pres">
      <dgm:prSet presAssocID="{560842F8-3BE6-41DB-86C8-5209D669E6D5}" presName="Name37" presStyleLbl="parChTrans1D2" presStyleIdx="3" presStyleCnt="7"/>
      <dgm:spPr/>
      <dgm:t>
        <a:bodyPr/>
        <a:lstStyle/>
        <a:p>
          <a:endParaRPr lang="uk-UA"/>
        </a:p>
      </dgm:t>
    </dgm:pt>
    <dgm:pt modelId="{FCA6683C-0B31-4D3D-85E5-04AB388A639D}" type="pres">
      <dgm:prSet presAssocID="{7BF931BA-15D3-4ABE-B519-01B2C8387197}" presName="hierRoot2" presStyleCnt="0">
        <dgm:presLayoutVars>
          <dgm:hierBranch val="init"/>
        </dgm:presLayoutVars>
      </dgm:prSet>
      <dgm:spPr/>
    </dgm:pt>
    <dgm:pt modelId="{BBE96C6F-50FF-47D1-A087-778610A4929A}" type="pres">
      <dgm:prSet presAssocID="{7BF931BA-15D3-4ABE-B519-01B2C8387197}" presName="rootComposite" presStyleCnt="0"/>
      <dgm:spPr/>
    </dgm:pt>
    <dgm:pt modelId="{D2338FEE-74B4-45F4-ADB6-BB1AF5A2B0A2}" type="pres">
      <dgm:prSet presAssocID="{7BF931BA-15D3-4ABE-B519-01B2C8387197}" presName="rootText" presStyleLbl="node2" presStyleIdx="3" presStyleCnt="7">
        <dgm:presLayoutVars>
          <dgm:chPref val="3"/>
        </dgm:presLayoutVars>
      </dgm:prSet>
      <dgm:spPr/>
      <dgm:t>
        <a:bodyPr/>
        <a:lstStyle/>
        <a:p>
          <a:endParaRPr lang="uk-UA"/>
        </a:p>
      </dgm:t>
    </dgm:pt>
    <dgm:pt modelId="{698FE2E2-143C-429D-AA17-2AD7A2FD2482}" type="pres">
      <dgm:prSet presAssocID="{7BF931BA-15D3-4ABE-B519-01B2C8387197}" presName="rootConnector" presStyleLbl="node2" presStyleIdx="3" presStyleCnt="7"/>
      <dgm:spPr/>
      <dgm:t>
        <a:bodyPr/>
        <a:lstStyle/>
        <a:p>
          <a:endParaRPr lang="uk-UA"/>
        </a:p>
      </dgm:t>
    </dgm:pt>
    <dgm:pt modelId="{66E48C0C-98D4-4C4B-AB0F-89CC6D5DA3F0}" type="pres">
      <dgm:prSet presAssocID="{7BF931BA-15D3-4ABE-B519-01B2C8387197}" presName="hierChild4" presStyleCnt="0"/>
      <dgm:spPr/>
    </dgm:pt>
    <dgm:pt modelId="{498781F9-17FF-4611-B2C7-B63F7177D674}" type="pres">
      <dgm:prSet presAssocID="{7BF931BA-15D3-4ABE-B519-01B2C8387197}" presName="hierChild5" presStyleCnt="0"/>
      <dgm:spPr/>
    </dgm:pt>
    <dgm:pt modelId="{6946F45E-3516-422A-A768-C33E8FBB6808}" type="pres">
      <dgm:prSet presAssocID="{6A92A046-C58A-42B9-815C-7361BEEA9057}" presName="Name37" presStyleLbl="parChTrans1D2" presStyleIdx="4" presStyleCnt="7"/>
      <dgm:spPr/>
      <dgm:t>
        <a:bodyPr/>
        <a:lstStyle/>
        <a:p>
          <a:endParaRPr lang="uk-UA"/>
        </a:p>
      </dgm:t>
    </dgm:pt>
    <dgm:pt modelId="{B3D4C910-6137-4CD2-8788-6FE31D97359B}" type="pres">
      <dgm:prSet presAssocID="{736599BF-EF5B-4853-BBC5-BC46E046863F}" presName="hierRoot2" presStyleCnt="0">
        <dgm:presLayoutVars>
          <dgm:hierBranch val="init"/>
        </dgm:presLayoutVars>
      </dgm:prSet>
      <dgm:spPr/>
    </dgm:pt>
    <dgm:pt modelId="{22D20EFF-0931-474F-9696-D3D958BC65C2}" type="pres">
      <dgm:prSet presAssocID="{736599BF-EF5B-4853-BBC5-BC46E046863F}" presName="rootComposite" presStyleCnt="0"/>
      <dgm:spPr/>
    </dgm:pt>
    <dgm:pt modelId="{BFC85B42-13FF-4B0B-93CE-9621CF36E9E7}" type="pres">
      <dgm:prSet presAssocID="{736599BF-EF5B-4853-BBC5-BC46E046863F}" presName="rootText" presStyleLbl="node2" presStyleIdx="4" presStyleCnt="7">
        <dgm:presLayoutVars>
          <dgm:chPref val="3"/>
        </dgm:presLayoutVars>
      </dgm:prSet>
      <dgm:spPr/>
      <dgm:t>
        <a:bodyPr/>
        <a:lstStyle/>
        <a:p>
          <a:endParaRPr lang="uk-UA"/>
        </a:p>
      </dgm:t>
    </dgm:pt>
    <dgm:pt modelId="{9CD4C925-1395-4731-B754-EFA8CB78A563}" type="pres">
      <dgm:prSet presAssocID="{736599BF-EF5B-4853-BBC5-BC46E046863F}" presName="rootConnector" presStyleLbl="node2" presStyleIdx="4" presStyleCnt="7"/>
      <dgm:spPr/>
      <dgm:t>
        <a:bodyPr/>
        <a:lstStyle/>
        <a:p>
          <a:endParaRPr lang="uk-UA"/>
        </a:p>
      </dgm:t>
    </dgm:pt>
    <dgm:pt modelId="{055843E2-7FCA-4A88-955E-60C0FD0D1EE0}" type="pres">
      <dgm:prSet presAssocID="{736599BF-EF5B-4853-BBC5-BC46E046863F}" presName="hierChild4" presStyleCnt="0"/>
      <dgm:spPr/>
    </dgm:pt>
    <dgm:pt modelId="{55EA3CD3-A4C9-4B6F-BF44-930ABE6A04F7}" type="pres">
      <dgm:prSet presAssocID="{736599BF-EF5B-4853-BBC5-BC46E046863F}" presName="hierChild5" presStyleCnt="0"/>
      <dgm:spPr/>
    </dgm:pt>
    <dgm:pt modelId="{F329E59C-C0D7-4E86-86EA-42CAA7459DF0}" type="pres">
      <dgm:prSet presAssocID="{83808992-6140-4190-A602-B3A7D6D84630}" presName="Name37" presStyleLbl="parChTrans1D2" presStyleIdx="5" presStyleCnt="7"/>
      <dgm:spPr/>
      <dgm:t>
        <a:bodyPr/>
        <a:lstStyle/>
        <a:p>
          <a:endParaRPr lang="uk-UA"/>
        </a:p>
      </dgm:t>
    </dgm:pt>
    <dgm:pt modelId="{2E5DAEE4-FEB3-419A-A7F2-904770FDEFE2}" type="pres">
      <dgm:prSet presAssocID="{5B48D91F-32BC-49EA-9B8E-B909EE0591BA}" presName="hierRoot2" presStyleCnt="0">
        <dgm:presLayoutVars>
          <dgm:hierBranch val="init"/>
        </dgm:presLayoutVars>
      </dgm:prSet>
      <dgm:spPr/>
    </dgm:pt>
    <dgm:pt modelId="{F43744E9-F241-43F8-8A13-8454299117D5}" type="pres">
      <dgm:prSet presAssocID="{5B48D91F-32BC-49EA-9B8E-B909EE0591BA}" presName="rootComposite" presStyleCnt="0"/>
      <dgm:spPr/>
    </dgm:pt>
    <dgm:pt modelId="{CE660644-3FA5-4BF8-A86E-5EEC582FEC93}" type="pres">
      <dgm:prSet presAssocID="{5B48D91F-32BC-49EA-9B8E-B909EE0591BA}" presName="rootText" presStyleLbl="node2" presStyleIdx="5" presStyleCnt="7">
        <dgm:presLayoutVars>
          <dgm:chPref val="3"/>
        </dgm:presLayoutVars>
      </dgm:prSet>
      <dgm:spPr/>
      <dgm:t>
        <a:bodyPr/>
        <a:lstStyle/>
        <a:p>
          <a:endParaRPr lang="uk-UA"/>
        </a:p>
      </dgm:t>
    </dgm:pt>
    <dgm:pt modelId="{5573A378-E3CF-4177-889D-288F312788DE}" type="pres">
      <dgm:prSet presAssocID="{5B48D91F-32BC-49EA-9B8E-B909EE0591BA}" presName="rootConnector" presStyleLbl="node2" presStyleIdx="5" presStyleCnt="7"/>
      <dgm:spPr/>
      <dgm:t>
        <a:bodyPr/>
        <a:lstStyle/>
        <a:p>
          <a:endParaRPr lang="uk-UA"/>
        </a:p>
      </dgm:t>
    </dgm:pt>
    <dgm:pt modelId="{3B75DC37-B6EB-4938-B825-39AE69AC6089}" type="pres">
      <dgm:prSet presAssocID="{5B48D91F-32BC-49EA-9B8E-B909EE0591BA}" presName="hierChild4" presStyleCnt="0"/>
      <dgm:spPr/>
    </dgm:pt>
    <dgm:pt modelId="{52372FF5-CF06-4F5B-9151-CAFEBC45D37D}" type="pres">
      <dgm:prSet presAssocID="{5B48D91F-32BC-49EA-9B8E-B909EE0591BA}" presName="hierChild5" presStyleCnt="0"/>
      <dgm:spPr/>
    </dgm:pt>
    <dgm:pt modelId="{540109D7-E536-4562-BB4E-216FF4537D6F}" type="pres">
      <dgm:prSet presAssocID="{BA05A9BF-8F23-4393-99F3-1487BC737876}" presName="Name37" presStyleLbl="parChTrans1D2" presStyleIdx="6" presStyleCnt="7"/>
      <dgm:spPr/>
      <dgm:t>
        <a:bodyPr/>
        <a:lstStyle/>
        <a:p>
          <a:endParaRPr lang="uk-UA"/>
        </a:p>
      </dgm:t>
    </dgm:pt>
    <dgm:pt modelId="{A7DF3C63-54E6-4F1C-9850-50B639E1DEFD}" type="pres">
      <dgm:prSet presAssocID="{F498B981-103C-4B9B-913B-9E7164EBB106}" presName="hierRoot2" presStyleCnt="0">
        <dgm:presLayoutVars>
          <dgm:hierBranch val="init"/>
        </dgm:presLayoutVars>
      </dgm:prSet>
      <dgm:spPr/>
    </dgm:pt>
    <dgm:pt modelId="{D70AC82B-7E03-4333-83E0-02561029A95B}" type="pres">
      <dgm:prSet presAssocID="{F498B981-103C-4B9B-913B-9E7164EBB106}" presName="rootComposite" presStyleCnt="0"/>
      <dgm:spPr/>
    </dgm:pt>
    <dgm:pt modelId="{506797E9-C7B0-44A9-AD06-0ECB683BA354}" type="pres">
      <dgm:prSet presAssocID="{F498B981-103C-4B9B-913B-9E7164EBB106}" presName="rootText" presStyleLbl="node2" presStyleIdx="6" presStyleCnt="7">
        <dgm:presLayoutVars>
          <dgm:chPref val="3"/>
        </dgm:presLayoutVars>
      </dgm:prSet>
      <dgm:spPr/>
      <dgm:t>
        <a:bodyPr/>
        <a:lstStyle/>
        <a:p>
          <a:endParaRPr lang="uk-UA"/>
        </a:p>
      </dgm:t>
    </dgm:pt>
    <dgm:pt modelId="{F7FFBDA7-766C-4CB4-945E-DC15D23B5543}" type="pres">
      <dgm:prSet presAssocID="{F498B981-103C-4B9B-913B-9E7164EBB106}" presName="rootConnector" presStyleLbl="node2" presStyleIdx="6" presStyleCnt="7"/>
      <dgm:spPr/>
      <dgm:t>
        <a:bodyPr/>
        <a:lstStyle/>
        <a:p>
          <a:endParaRPr lang="uk-UA"/>
        </a:p>
      </dgm:t>
    </dgm:pt>
    <dgm:pt modelId="{D7730CCC-FAFF-4D85-B194-A9D5021DDF6F}" type="pres">
      <dgm:prSet presAssocID="{F498B981-103C-4B9B-913B-9E7164EBB106}" presName="hierChild4" presStyleCnt="0"/>
      <dgm:spPr/>
    </dgm:pt>
    <dgm:pt modelId="{003F1D05-1990-47D8-9562-2BD7FF43FEE1}" type="pres">
      <dgm:prSet presAssocID="{F498B981-103C-4B9B-913B-9E7164EBB106}" presName="hierChild5" presStyleCnt="0"/>
      <dgm:spPr/>
    </dgm:pt>
    <dgm:pt modelId="{0980A139-00EF-43B4-9B55-1B5D35D8C9FC}" type="pres">
      <dgm:prSet presAssocID="{55BD5830-6768-42FB-8EE4-812B17279F72}" presName="hierChild3" presStyleCnt="0"/>
      <dgm:spPr/>
    </dgm:pt>
  </dgm:ptLst>
  <dgm:cxnLst>
    <dgm:cxn modelId="{ABC01C33-EEAB-4216-A4DA-257453609689}" srcId="{7BF14D33-F655-4801-8949-B6DCBDA018DF}" destId="{55BD5830-6768-42FB-8EE4-812B17279F72}" srcOrd="0" destOrd="0" parTransId="{A11A3159-E947-47D7-9D51-2469380466D8}" sibTransId="{54431FA8-9D93-4A46-ACB5-C86BBEC09644}"/>
    <dgm:cxn modelId="{588DF517-91FA-4948-A19D-E44EA28EBFC1}" type="presOf" srcId="{5B48D91F-32BC-49EA-9B8E-B909EE0591BA}" destId="{5573A378-E3CF-4177-889D-288F312788DE}" srcOrd="1" destOrd="0" presId="urn:microsoft.com/office/officeart/2005/8/layout/orgChart1"/>
    <dgm:cxn modelId="{7AEAEF99-8C77-4992-9398-3D4D4AE107FF}" type="presOf" srcId="{7BF931BA-15D3-4ABE-B519-01B2C8387197}" destId="{D2338FEE-74B4-45F4-ADB6-BB1AF5A2B0A2}" srcOrd="0" destOrd="0" presId="urn:microsoft.com/office/officeart/2005/8/layout/orgChart1"/>
    <dgm:cxn modelId="{C39E0AF6-D919-442B-88DA-492030C985E0}" srcId="{55BD5830-6768-42FB-8EE4-812B17279F72}" destId="{8949CBA1-AEBB-4B1F-81B0-40B3A6662351}" srcOrd="1" destOrd="0" parTransId="{DFF1855E-86B4-47CA-AD96-735F77831FE4}" sibTransId="{27E0AC3E-FF98-4E12-A64F-2797973AFF5F}"/>
    <dgm:cxn modelId="{83FD5C1C-7037-4A91-B97A-C15EA707BFC3}" srcId="{55BD5830-6768-42FB-8EE4-812B17279F72}" destId="{11ED89E5-B27E-4731-9AC1-1F3BC0A07EE0}" srcOrd="2" destOrd="0" parTransId="{6BC66B2E-5EAD-4D2F-883D-EA08E6E2E814}" sibTransId="{7B18E98F-ADD6-4535-A435-7F7EF0759D02}"/>
    <dgm:cxn modelId="{7B1E8197-0357-4018-B812-C7F6E808D11D}" type="presOf" srcId="{11ED89E5-B27E-4731-9AC1-1F3BC0A07EE0}" destId="{020A1FE6-AA74-4B83-9B89-AF4C90112F51}" srcOrd="0" destOrd="0" presId="urn:microsoft.com/office/officeart/2005/8/layout/orgChart1"/>
    <dgm:cxn modelId="{0CC5C9B0-5153-45F1-B26B-BD5FB902B67C}" type="presOf" srcId="{5B48D91F-32BC-49EA-9B8E-B909EE0591BA}" destId="{CE660644-3FA5-4BF8-A86E-5EEC582FEC93}" srcOrd="0" destOrd="0" presId="urn:microsoft.com/office/officeart/2005/8/layout/orgChart1"/>
    <dgm:cxn modelId="{4E267190-6A47-48DA-8626-B772BD67D8F7}" type="presOf" srcId="{6BC66B2E-5EAD-4D2F-883D-EA08E6E2E814}" destId="{EB477197-02F0-44AA-B7BE-90400812EA26}" srcOrd="0" destOrd="0" presId="urn:microsoft.com/office/officeart/2005/8/layout/orgChart1"/>
    <dgm:cxn modelId="{7A2C44D8-C18E-4695-A625-03F8E05802CE}" srcId="{55BD5830-6768-42FB-8EE4-812B17279F72}" destId="{54796BE3-FDBB-45AE-967F-991E6F078E29}" srcOrd="0" destOrd="0" parTransId="{8E19CC94-C9E3-466E-AEDC-12FD7282B02A}" sibTransId="{C8F575B7-82A3-4242-B848-6FE1DF4D6FD0}"/>
    <dgm:cxn modelId="{1A2E744C-DEED-4F53-8AD3-99EC214206F1}" type="presOf" srcId="{560842F8-3BE6-41DB-86C8-5209D669E6D5}" destId="{CF8FD49B-7BC6-4185-90C1-9FC5237A3ACC}" srcOrd="0" destOrd="0" presId="urn:microsoft.com/office/officeart/2005/8/layout/orgChart1"/>
    <dgm:cxn modelId="{43C2CF20-9F57-4DE7-BBCB-1CA7038F112E}" type="presOf" srcId="{7BF14D33-F655-4801-8949-B6DCBDA018DF}" destId="{04BFA757-EE45-43DB-B5E3-A45084111FC7}" srcOrd="0" destOrd="0" presId="urn:microsoft.com/office/officeart/2005/8/layout/orgChart1"/>
    <dgm:cxn modelId="{F42E2794-7944-478B-9386-4912BA85B5FD}" type="presOf" srcId="{BA05A9BF-8F23-4393-99F3-1487BC737876}" destId="{540109D7-E536-4562-BB4E-216FF4537D6F}" srcOrd="0" destOrd="0" presId="urn:microsoft.com/office/officeart/2005/8/layout/orgChart1"/>
    <dgm:cxn modelId="{00C9838C-B8CF-4FAD-95FB-293B5E235808}" type="presOf" srcId="{54796BE3-FDBB-45AE-967F-991E6F078E29}" destId="{AF7F0A8B-9266-4BD1-BE00-0E6E92706D60}" srcOrd="0" destOrd="0" presId="urn:microsoft.com/office/officeart/2005/8/layout/orgChart1"/>
    <dgm:cxn modelId="{F2A5EC09-D438-4C8A-BFAA-0E4D4C968FFB}" type="presOf" srcId="{8949CBA1-AEBB-4B1F-81B0-40B3A6662351}" destId="{A6359A38-867C-454D-906E-0EAC5E1E88A5}" srcOrd="1" destOrd="0" presId="urn:microsoft.com/office/officeart/2005/8/layout/orgChart1"/>
    <dgm:cxn modelId="{E4AC9114-577A-48BC-AF14-19E4A0004D1C}" type="presOf" srcId="{8E19CC94-C9E3-466E-AEDC-12FD7282B02A}" destId="{882D2FA6-A69C-4426-B45A-CBD69C389D1C}" srcOrd="0" destOrd="0" presId="urn:microsoft.com/office/officeart/2005/8/layout/orgChart1"/>
    <dgm:cxn modelId="{BF8A4D4F-E088-4CE3-BED7-B7E4E1ED8DD0}" srcId="{55BD5830-6768-42FB-8EE4-812B17279F72}" destId="{736599BF-EF5B-4853-BBC5-BC46E046863F}" srcOrd="4" destOrd="0" parTransId="{6A92A046-C58A-42B9-815C-7361BEEA9057}" sibTransId="{6B44CCD5-0D6C-4912-8103-D1977242C705}"/>
    <dgm:cxn modelId="{ECF11DD8-D5EF-4BD3-9215-FB51B5093843}" type="presOf" srcId="{736599BF-EF5B-4853-BBC5-BC46E046863F}" destId="{9CD4C925-1395-4731-B754-EFA8CB78A563}" srcOrd="1" destOrd="0" presId="urn:microsoft.com/office/officeart/2005/8/layout/orgChart1"/>
    <dgm:cxn modelId="{78542E29-C57D-49E4-9587-6F783A32142F}" type="presOf" srcId="{54796BE3-FDBB-45AE-967F-991E6F078E29}" destId="{04D45FB9-2910-466B-9EB2-2B8B2F1D6993}" srcOrd="1" destOrd="0" presId="urn:microsoft.com/office/officeart/2005/8/layout/orgChart1"/>
    <dgm:cxn modelId="{50B6B4AC-796E-4C8E-9CFC-84C9AB2602E0}" type="presOf" srcId="{6A92A046-C58A-42B9-815C-7361BEEA9057}" destId="{6946F45E-3516-422A-A768-C33E8FBB6808}" srcOrd="0" destOrd="0" presId="urn:microsoft.com/office/officeart/2005/8/layout/orgChart1"/>
    <dgm:cxn modelId="{4A681B71-95C1-44CD-A6C9-593A7E6178C4}" type="presOf" srcId="{83808992-6140-4190-A602-B3A7D6D84630}" destId="{F329E59C-C0D7-4E86-86EA-42CAA7459DF0}" srcOrd="0" destOrd="0" presId="urn:microsoft.com/office/officeart/2005/8/layout/orgChart1"/>
    <dgm:cxn modelId="{D766C1D0-2AA0-4878-8BEF-CE8184328CF1}" type="presOf" srcId="{55BD5830-6768-42FB-8EE4-812B17279F72}" destId="{C3F2365B-5613-4182-B5DC-31F625665DFB}" srcOrd="0" destOrd="0" presId="urn:microsoft.com/office/officeart/2005/8/layout/orgChart1"/>
    <dgm:cxn modelId="{7089F5CD-78DB-4EEB-995B-E1513EED2517}" type="presOf" srcId="{8949CBA1-AEBB-4B1F-81B0-40B3A6662351}" destId="{DD1FAAE3-6A2F-4B35-BECC-8DF08FB26B1D}" srcOrd="0" destOrd="0" presId="urn:microsoft.com/office/officeart/2005/8/layout/orgChart1"/>
    <dgm:cxn modelId="{67DB2885-4787-4CDF-96E9-105DDBC7E848}" srcId="{55BD5830-6768-42FB-8EE4-812B17279F72}" destId="{5B48D91F-32BC-49EA-9B8E-B909EE0591BA}" srcOrd="5" destOrd="0" parTransId="{83808992-6140-4190-A602-B3A7D6D84630}" sibTransId="{33444EEE-1FFB-4FCB-9F54-9EF35C459483}"/>
    <dgm:cxn modelId="{03F8785F-53CB-4FE1-AA02-3F66070C2A28}" type="presOf" srcId="{DFF1855E-86B4-47CA-AD96-735F77831FE4}" destId="{1BFA2A22-A451-497B-B8FC-E7E40AD094BB}" srcOrd="0" destOrd="0" presId="urn:microsoft.com/office/officeart/2005/8/layout/orgChart1"/>
    <dgm:cxn modelId="{6F7F8BCD-C0EA-48C8-BCC7-65DE440FA6C4}" type="presOf" srcId="{11ED89E5-B27E-4731-9AC1-1F3BC0A07EE0}" destId="{04FED440-1E6D-4E6A-B2F4-FD8871B5A87A}" srcOrd="1" destOrd="0" presId="urn:microsoft.com/office/officeart/2005/8/layout/orgChart1"/>
    <dgm:cxn modelId="{935341A7-3FB8-43AC-B20E-5D20DBC89E52}" type="presOf" srcId="{7BF931BA-15D3-4ABE-B519-01B2C8387197}" destId="{698FE2E2-143C-429D-AA17-2AD7A2FD2482}" srcOrd="1" destOrd="0" presId="urn:microsoft.com/office/officeart/2005/8/layout/orgChart1"/>
    <dgm:cxn modelId="{E5C64091-3AC3-4871-86FC-966FC077B5E5}" srcId="{55BD5830-6768-42FB-8EE4-812B17279F72}" destId="{7BF931BA-15D3-4ABE-B519-01B2C8387197}" srcOrd="3" destOrd="0" parTransId="{560842F8-3BE6-41DB-86C8-5209D669E6D5}" sibTransId="{726595F5-1F88-492F-9BC9-93761F674B4E}"/>
    <dgm:cxn modelId="{FF7D79C1-C88E-4B5E-A4E5-A9E007E81875}" srcId="{55BD5830-6768-42FB-8EE4-812B17279F72}" destId="{F498B981-103C-4B9B-913B-9E7164EBB106}" srcOrd="6" destOrd="0" parTransId="{BA05A9BF-8F23-4393-99F3-1487BC737876}" sibTransId="{876BA67D-2D72-478F-9641-CF9A13CAF0F8}"/>
    <dgm:cxn modelId="{F9DCBC59-E900-4304-9354-5CD684489729}" type="presOf" srcId="{55BD5830-6768-42FB-8EE4-812B17279F72}" destId="{B79EDE76-BD7F-4105-AEFA-7F1404490006}" srcOrd="1" destOrd="0" presId="urn:microsoft.com/office/officeart/2005/8/layout/orgChart1"/>
    <dgm:cxn modelId="{7DF6B713-3BCD-4277-AE61-724FA6617C19}" type="presOf" srcId="{F498B981-103C-4B9B-913B-9E7164EBB106}" destId="{F7FFBDA7-766C-4CB4-945E-DC15D23B5543}" srcOrd="1" destOrd="0" presId="urn:microsoft.com/office/officeart/2005/8/layout/orgChart1"/>
    <dgm:cxn modelId="{438EACCC-9039-4F25-A142-77E1B2CBAC9F}" type="presOf" srcId="{F498B981-103C-4B9B-913B-9E7164EBB106}" destId="{506797E9-C7B0-44A9-AD06-0ECB683BA354}" srcOrd="0" destOrd="0" presId="urn:microsoft.com/office/officeart/2005/8/layout/orgChart1"/>
    <dgm:cxn modelId="{F81995FE-86F7-4C44-83D8-244BACB7D262}" type="presOf" srcId="{736599BF-EF5B-4853-BBC5-BC46E046863F}" destId="{BFC85B42-13FF-4B0B-93CE-9621CF36E9E7}" srcOrd="0" destOrd="0" presId="urn:microsoft.com/office/officeart/2005/8/layout/orgChart1"/>
    <dgm:cxn modelId="{52B29C6E-205A-40F8-999F-DDDF642AAEC3}" type="presParOf" srcId="{04BFA757-EE45-43DB-B5E3-A45084111FC7}" destId="{ED723BB3-CC86-42AD-9488-E5712E27B7A4}" srcOrd="0" destOrd="0" presId="urn:microsoft.com/office/officeart/2005/8/layout/orgChart1"/>
    <dgm:cxn modelId="{545A30EC-61DB-47EC-87CA-30F55C2CCBE3}" type="presParOf" srcId="{ED723BB3-CC86-42AD-9488-E5712E27B7A4}" destId="{B95EB577-00F3-4C12-9A5B-56B57F3E6697}" srcOrd="0" destOrd="0" presId="urn:microsoft.com/office/officeart/2005/8/layout/orgChart1"/>
    <dgm:cxn modelId="{230CC26A-64E7-47BC-BBF3-D3D3E50ED5EC}" type="presParOf" srcId="{B95EB577-00F3-4C12-9A5B-56B57F3E6697}" destId="{C3F2365B-5613-4182-B5DC-31F625665DFB}" srcOrd="0" destOrd="0" presId="urn:microsoft.com/office/officeart/2005/8/layout/orgChart1"/>
    <dgm:cxn modelId="{CE5A1CBC-D7C0-44A7-AF08-4C2ECA7532B4}" type="presParOf" srcId="{B95EB577-00F3-4C12-9A5B-56B57F3E6697}" destId="{B79EDE76-BD7F-4105-AEFA-7F1404490006}" srcOrd="1" destOrd="0" presId="urn:microsoft.com/office/officeart/2005/8/layout/orgChart1"/>
    <dgm:cxn modelId="{E9947C5A-8B6C-4CF5-A3C6-4299B0E259CD}" type="presParOf" srcId="{ED723BB3-CC86-42AD-9488-E5712E27B7A4}" destId="{8E2280E9-C9A4-45A1-A598-9FE366F0CE45}" srcOrd="1" destOrd="0" presId="urn:microsoft.com/office/officeart/2005/8/layout/orgChart1"/>
    <dgm:cxn modelId="{DA9B498A-0E23-4655-96A6-D405928C471E}" type="presParOf" srcId="{8E2280E9-C9A4-45A1-A598-9FE366F0CE45}" destId="{882D2FA6-A69C-4426-B45A-CBD69C389D1C}" srcOrd="0" destOrd="0" presId="urn:microsoft.com/office/officeart/2005/8/layout/orgChart1"/>
    <dgm:cxn modelId="{5A3803B4-D6D6-449F-A03B-881AD2062A0D}" type="presParOf" srcId="{8E2280E9-C9A4-45A1-A598-9FE366F0CE45}" destId="{0ACE7AE8-1B7D-4001-A434-C903D6A1B0AB}" srcOrd="1" destOrd="0" presId="urn:microsoft.com/office/officeart/2005/8/layout/orgChart1"/>
    <dgm:cxn modelId="{DCD36904-6452-4148-A660-29BF502CFA73}" type="presParOf" srcId="{0ACE7AE8-1B7D-4001-A434-C903D6A1B0AB}" destId="{FCDE21A3-8F91-4F3B-A8C4-E3B93868E900}" srcOrd="0" destOrd="0" presId="urn:microsoft.com/office/officeart/2005/8/layout/orgChart1"/>
    <dgm:cxn modelId="{9D56D4CC-E372-4CEF-9C39-3E94BEE78D73}" type="presParOf" srcId="{FCDE21A3-8F91-4F3B-A8C4-E3B93868E900}" destId="{AF7F0A8B-9266-4BD1-BE00-0E6E92706D60}" srcOrd="0" destOrd="0" presId="urn:microsoft.com/office/officeart/2005/8/layout/orgChart1"/>
    <dgm:cxn modelId="{6A03EB57-84F0-4B79-A485-00094F11B744}" type="presParOf" srcId="{FCDE21A3-8F91-4F3B-A8C4-E3B93868E900}" destId="{04D45FB9-2910-466B-9EB2-2B8B2F1D6993}" srcOrd="1" destOrd="0" presId="urn:microsoft.com/office/officeart/2005/8/layout/orgChart1"/>
    <dgm:cxn modelId="{E8491DED-8D6E-4BB2-888D-DD7ABD32B969}" type="presParOf" srcId="{0ACE7AE8-1B7D-4001-A434-C903D6A1B0AB}" destId="{40980D38-CF42-4063-B507-B22CB7CF71E1}" srcOrd="1" destOrd="0" presId="urn:microsoft.com/office/officeart/2005/8/layout/orgChart1"/>
    <dgm:cxn modelId="{275EF9A7-2FA6-42B9-A658-36BF2E8C4177}" type="presParOf" srcId="{0ACE7AE8-1B7D-4001-A434-C903D6A1B0AB}" destId="{5189FF75-757E-4F18-98A3-2FDD2EC0081D}" srcOrd="2" destOrd="0" presId="urn:microsoft.com/office/officeart/2005/8/layout/orgChart1"/>
    <dgm:cxn modelId="{19F99C70-7B50-4D6F-A005-9027155F63A8}" type="presParOf" srcId="{8E2280E9-C9A4-45A1-A598-9FE366F0CE45}" destId="{1BFA2A22-A451-497B-B8FC-E7E40AD094BB}" srcOrd="2" destOrd="0" presId="urn:microsoft.com/office/officeart/2005/8/layout/orgChart1"/>
    <dgm:cxn modelId="{958685BC-5129-41FB-A70F-0ED58348BEB1}" type="presParOf" srcId="{8E2280E9-C9A4-45A1-A598-9FE366F0CE45}" destId="{505F23B4-2C09-477D-B034-E5EE008045B9}" srcOrd="3" destOrd="0" presId="urn:microsoft.com/office/officeart/2005/8/layout/orgChart1"/>
    <dgm:cxn modelId="{B187A378-058E-44B4-805D-77FE54EEF9A8}" type="presParOf" srcId="{505F23B4-2C09-477D-B034-E5EE008045B9}" destId="{6515BBDE-490F-4E48-8D95-B3A3FFE872D2}" srcOrd="0" destOrd="0" presId="urn:microsoft.com/office/officeart/2005/8/layout/orgChart1"/>
    <dgm:cxn modelId="{A257C611-D50F-4819-BA11-82E6D2FDA6CE}" type="presParOf" srcId="{6515BBDE-490F-4E48-8D95-B3A3FFE872D2}" destId="{DD1FAAE3-6A2F-4B35-BECC-8DF08FB26B1D}" srcOrd="0" destOrd="0" presId="urn:microsoft.com/office/officeart/2005/8/layout/orgChart1"/>
    <dgm:cxn modelId="{F3CFD2EC-3A1E-4919-A35A-89B154B42FEE}" type="presParOf" srcId="{6515BBDE-490F-4E48-8D95-B3A3FFE872D2}" destId="{A6359A38-867C-454D-906E-0EAC5E1E88A5}" srcOrd="1" destOrd="0" presId="urn:microsoft.com/office/officeart/2005/8/layout/orgChart1"/>
    <dgm:cxn modelId="{188EA318-20CC-4A2C-8E0D-C74124465B83}" type="presParOf" srcId="{505F23B4-2C09-477D-B034-E5EE008045B9}" destId="{5EFBDD3F-5789-48EF-BB52-2366F178F5BE}" srcOrd="1" destOrd="0" presId="urn:microsoft.com/office/officeart/2005/8/layout/orgChart1"/>
    <dgm:cxn modelId="{723D14E7-24BB-4C57-A788-7C8D49C48F5A}" type="presParOf" srcId="{505F23B4-2C09-477D-B034-E5EE008045B9}" destId="{90896555-4CAB-4519-813A-AC444F7AAA8B}" srcOrd="2" destOrd="0" presId="urn:microsoft.com/office/officeart/2005/8/layout/orgChart1"/>
    <dgm:cxn modelId="{8EE807DE-DF03-4AC2-82B2-C5CC61CCC88C}" type="presParOf" srcId="{8E2280E9-C9A4-45A1-A598-9FE366F0CE45}" destId="{EB477197-02F0-44AA-B7BE-90400812EA26}" srcOrd="4" destOrd="0" presId="urn:microsoft.com/office/officeart/2005/8/layout/orgChart1"/>
    <dgm:cxn modelId="{8F5472E5-A9E2-4936-A2B9-29CF1047AD1B}" type="presParOf" srcId="{8E2280E9-C9A4-45A1-A598-9FE366F0CE45}" destId="{AC950CD3-B7E6-4D5C-9E55-5B66200F0A5A}" srcOrd="5" destOrd="0" presId="urn:microsoft.com/office/officeart/2005/8/layout/orgChart1"/>
    <dgm:cxn modelId="{670F54B7-4BDF-4D87-B45E-37F487EDE28F}" type="presParOf" srcId="{AC950CD3-B7E6-4D5C-9E55-5B66200F0A5A}" destId="{F81F290E-41DA-4072-84FC-9F1A35FDD25B}" srcOrd="0" destOrd="0" presId="urn:microsoft.com/office/officeart/2005/8/layout/orgChart1"/>
    <dgm:cxn modelId="{B4221A38-EE29-4C3A-803F-FF3151706536}" type="presParOf" srcId="{F81F290E-41DA-4072-84FC-9F1A35FDD25B}" destId="{020A1FE6-AA74-4B83-9B89-AF4C90112F51}" srcOrd="0" destOrd="0" presId="urn:microsoft.com/office/officeart/2005/8/layout/orgChart1"/>
    <dgm:cxn modelId="{820CC5E9-F93A-4274-87F2-E3356DAE75E1}" type="presParOf" srcId="{F81F290E-41DA-4072-84FC-9F1A35FDD25B}" destId="{04FED440-1E6D-4E6A-B2F4-FD8871B5A87A}" srcOrd="1" destOrd="0" presId="urn:microsoft.com/office/officeart/2005/8/layout/orgChart1"/>
    <dgm:cxn modelId="{6457D630-8C6F-4253-B341-57026D95E5DA}" type="presParOf" srcId="{AC950CD3-B7E6-4D5C-9E55-5B66200F0A5A}" destId="{A6893B98-4A3A-43A7-B1E8-DF91202A9601}" srcOrd="1" destOrd="0" presId="urn:microsoft.com/office/officeart/2005/8/layout/orgChart1"/>
    <dgm:cxn modelId="{E8A606CA-176B-493A-B742-9258FEECC6F8}" type="presParOf" srcId="{AC950CD3-B7E6-4D5C-9E55-5B66200F0A5A}" destId="{080A70CE-2E5B-4AC2-B809-3D8E05C129D6}" srcOrd="2" destOrd="0" presId="urn:microsoft.com/office/officeart/2005/8/layout/orgChart1"/>
    <dgm:cxn modelId="{0D1190F1-EFF3-4E22-9AF5-4FBFBB4F1D6D}" type="presParOf" srcId="{8E2280E9-C9A4-45A1-A598-9FE366F0CE45}" destId="{CF8FD49B-7BC6-4185-90C1-9FC5237A3ACC}" srcOrd="6" destOrd="0" presId="urn:microsoft.com/office/officeart/2005/8/layout/orgChart1"/>
    <dgm:cxn modelId="{AF617148-690F-4EDE-9E97-CECD9EA80A48}" type="presParOf" srcId="{8E2280E9-C9A4-45A1-A598-9FE366F0CE45}" destId="{FCA6683C-0B31-4D3D-85E5-04AB388A639D}" srcOrd="7" destOrd="0" presId="urn:microsoft.com/office/officeart/2005/8/layout/orgChart1"/>
    <dgm:cxn modelId="{F4ED1014-3833-4FB4-AE42-6F7F035FB650}" type="presParOf" srcId="{FCA6683C-0B31-4D3D-85E5-04AB388A639D}" destId="{BBE96C6F-50FF-47D1-A087-778610A4929A}" srcOrd="0" destOrd="0" presId="urn:microsoft.com/office/officeart/2005/8/layout/orgChart1"/>
    <dgm:cxn modelId="{62280F59-E14B-4162-8571-64E918CE4603}" type="presParOf" srcId="{BBE96C6F-50FF-47D1-A087-778610A4929A}" destId="{D2338FEE-74B4-45F4-ADB6-BB1AF5A2B0A2}" srcOrd="0" destOrd="0" presId="urn:microsoft.com/office/officeart/2005/8/layout/orgChart1"/>
    <dgm:cxn modelId="{FBEC47FB-FDC5-4A4A-A9C3-7506A4E92BCE}" type="presParOf" srcId="{BBE96C6F-50FF-47D1-A087-778610A4929A}" destId="{698FE2E2-143C-429D-AA17-2AD7A2FD2482}" srcOrd="1" destOrd="0" presId="urn:microsoft.com/office/officeart/2005/8/layout/orgChart1"/>
    <dgm:cxn modelId="{0EDCBC5F-4C61-43D6-AEB7-A62BB900A152}" type="presParOf" srcId="{FCA6683C-0B31-4D3D-85E5-04AB388A639D}" destId="{66E48C0C-98D4-4C4B-AB0F-89CC6D5DA3F0}" srcOrd="1" destOrd="0" presId="urn:microsoft.com/office/officeart/2005/8/layout/orgChart1"/>
    <dgm:cxn modelId="{27FF7947-133B-4916-92D5-349C87272ED2}" type="presParOf" srcId="{FCA6683C-0B31-4D3D-85E5-04AB388A639D}" destId="{498781F9-17FF-4611-B2C7-B63F7177D674}" srcOrd="2" destOrd="0" presId="urn:microsoft.com/office/officeart/2005/8/layout/orgChart1"/>
    <dgm:cxn modelId="{98CA75C6-668A-43C9-BC71-CA4563A60A65}" type="presParOf" srcId="{8E2280E9-C9A4-45A1-A598-9FE366F0CE45}" destId="{6946F45E-3516-422A-A768-C33E8FBB6808}" srcOrd="8" destOrd="0" presId="urn:microsoft.com/office/officeart/2005/8/layout/orgChart1"/>
    <dgm:cxn modelId="{D81AD2C8-3E7C-4208-BFBE-AB21B332B611}" type="presParOf" srcId="{8E2280E9-C9A4-45A1-A598-9FE366F0CE45}" destId="{B3D4C910-6137-4CD2-8788-6FE31D97359B}" srcOrd="9" destOrd="0" presId="urn:microsoft.com/office/officeart/2005/8/layout/orgChart1"/>
    <dgm:cxn modelId="{4683F9C9-B08C-4AA6-8A12-82B5E11C3D6E}" type="presParOf" srcId="{B3D4C910-6137-4CD2-8788-6FE31D97359B}" destId="{22D20EFF-0931-474F-9696-D3D958BC65C2}" srcOrd="0" destOrd="0" presId="urn:microsoft.com/office/officeart/2005/8/layout/orgChart1"/>
    <dgm:cxn modelId="{6F11CA24-1062-46CE-9D74-DD5EF5D82BB0}" type="presParOf" srcId="{22D20EFF-0931-474F-9696-D3D958BC65C2}" destId="{BFC85B42-13FF-4B0B-93CE-9621CF36E9E7}" srcOrd="0" destOrd="0" presId="urn:microsoft.com/office/officeart/2005/8/layout/orgChart1"/>
    <dgm:cxn modelId="{66F07B4A-7C00-4AF8-9055-C5BB79ACC6E4}" type="presParOf" srcId="{22D20EFF-0931-474F-9696-D3D958BC65C2}" destId="{9CD4C925-1395-4731-B754-EFA8CB78A563}" srcOrd="1" destOrd="0" presId="urn:microsoft.com/office/officeart/2005/8/layout/orgChart1"/>
    <dgm:cxn modelId="{8DF73954-60F7-4A00-A3D0-F8E454C5079C}" type="presParOf" srcId="{B3D4C910-6137-4CD2-8788-6FE31D97359B}" destId="{055843E2-7FCA-4A88-955E-60C0FD0D1EE0}" srcOrd="1" destOrd="0" presId="urn:microsoft.com/office/officeart/2005/8/layout/orgChart1"/>
    <dgm:cxn modelId="{4FB03A63-6FB0-47DD-B5C2-31793FB3128B}" type="presParOf" srcId="{B3D4C910-6137-4CD2-8788-6FE31D97359B}" destId="{55EA3CD3-A4C9-4B6F-BF44-930ABE6A04F7}" srcOrd="2" destOrd="0" presId="urn:microsoft.com/office/officeart/2005/8/layout/orgChart1"/>
    <dgm:cxn modelId="{4E6C0887-34E3-45FC-814C-77524568106B}" type="presParOf" srcId="{8E2280E9-C9A4-45A1-A598-9FE366F0CE45}" destId="{F329E59C-C0D7-4E86-86EA-42CAA7459DF0}" srcOrd="10" destOrd="0" presId="urn:microsoft.com/office/officeart/2005/8/layout/orgChart1"/>
    <dgm:cxn modelId="{C2D26076-B413-4339-89FA-F40F2A02617A}" type="presParOf" srcId="{8E2280E9-C9A4-45A1-A598-9FE366F0CE45}" destId="{2E5DAEE4-FEB3-419A-A7F2-904770FDEFE2}" srcOrd="11" destOrd="0" presId="urn:microsoft.com/office/officeart/2005/8/layout/orgChart1"/>
    <dgm:cxn modelId="{AA6B37FA-CFA4-43D4-A876-9B02E329A4E1}" type="presParOf" srcId="{2E5DAEE4-FEB3-419A-A7F2-904770FDEFE2}" destId="{F43744E9-F241-43F8-8A13-8454299117D5}" srcOrd="0" destOrd="0" presId="urn:microsoft.com/office/officeart/2005/8/layout/orgChart1"/>
    <dgm:cxn modelId="{D9E4DB91-974D-4CCE-A3FF-772F8E7B8C65}" type="presParOf" srcId="{F43744E9-F241-43F8-8A13-8454299117D5}" destId="{CE660644-3FA5-4BF8-A86E-5EEC582FEC93}" srcOrd="0" destOrd="0" presId="urn:microsoft.com/office/officeart/2005/8/layout/orgChart1"/>
    <dgm:cxn modelId="{EEF8BC9C-35EA-4540-B614-FF8AF71CF82A}" type="presParOf" srcId="{F43744E9-F241-43F8-8A13-8454299117D5}" destId="{5573A378-E3CF-4177-889D-288F312788DE}" srcOrd="1" destOrd="0" presId="urn:microsoft.com/office/officeart/2005/8/layout/orgChart1"/>
    <dgm:cxn modelId="{E6AB4C0A-61C7-4C6B-AC6E-094D5C1735BB}" type="presParOf" srcId="{2E5DAEE4-FEB3-419A-A7F2-904770FDEFE2}" destId="{3B75DC37-B6EB-4938-B825-39AE69AC6089}" srcOrd="1" destOrd="0" presId="urn:microsoft.com/office/officeart/2005/8/layout/orgChart1"/>
    <dgm:cxn modelId="{F463F79E-C12D-4ECE-97FB-88ADF7F36933}" type="presParOf" srcId="{2E5DAEE4-FEB3-419A-A7F2-904770FDEFE2}" destId="{52372FF5-CF06-4F5B-9151-CAFEBC45D37D}" srcOrd="2" destOrd="0" presId="urn:microsoft.com/office/officeart/2005/8/layout/orgChart1"/>
    <dgm:cxn modelId="{227EC525-8090-4954-B03B-5D538ACE1826}" type="presParOf" srcId="{8E2280E9-C9A4-45A1-A598-9FE366F0CE45}" destId="{540109D7-E536-4562-BB4E-216FF4537D6F}" srcOrd="12" destOrd="0" presId="urn:microsoft.com/office/officeart/2005/8/layout/orgChart1"/>
    <dgm:cxn modelId="{DDE6C6CD-5701-4833-BA6D-DEACF1C0D80D}" type="presParOf" srcId="{8E2280E9-C9A4-45A1-A598-9FE366F0CE45}" destId="{A7DF3C63-54E6-4F1C-9850-50B639E1DEFD}" srcOrd="13" destOrd="0" presId="urn:microsoft.com/office/officeart/2005/8/layout/orgChart1"/>
    <dgm:cxn modelId="{4B0CAC56-A93B-4C9C-9F89-CAFAD9B4CC40}" type="presParOf" srcId="{A7DF3C63-54E6-4F1C-9850-50B639E1DEFD}" destId="{D70AC82B-7E03-4333-83E0-02561029A95B}" srcOrd="0" destOrd="0" presId="urn:microsoft.com/office/officeart/2005/8/layout/orgChart1"/>
    <dgm:cxn modelId="{00B0C1AC-7A5D-4990-A7B7-174580AFB802}" type="presParOf" srcId="{D70AC82B-7E03-4333-83E0-02561029A95B}" destId="{506797E9-C7B0-44A9-AD06-0ECB683BA354}" srcOrd="0" destOrd="0" presId="urn:microsoft.com/office/officeart/2005/8/layout/orgChart1"/>
    <dgm:cxn modelId="{87D02E1D-1871-4BCE-B29E-56F35A727A70}" type="presParOf" srcId="{D70AC82B-7E03-4333-83E0-02561029A95B}" destId="{F7FFBDA7-766C-4CB4-945E-DC15D23B5543}" srcOrd="1" destOrd="0" presId="urn:microsoft.com/office/officeart/2005/8/layout/orgChart1"/>
    <dgm:cxn modelId="{4E1C4A1C-7B52-4BE2-A102-FA2F7FBD3F26}" type="presParOf" srcId="{A7DF3C63-54E6-4F1C-9850-50B639E1DEFD}" destId="{D7730CCC-FAFF-4D85-B194-A9D5021DDF6F}" srcOrd="1" destOrd="0" presId="urn:microsoft.com/office/officeart/2005/8/layout/orgChart1"/>
    <dgm:cxn modelId="{80C6C53A-889C-4AE9-AE22-993CBBE056FB}" type="presParOf" srcId="{A7DF3C63-54E6-4F1C-9850-50B639E1DEFD}" destId="{003F1D05-1990-47D8-9562-2BD7FF43FEE1}" srcOrd="2" destOrd="0" presId="urn:microsoft.com/office/officeart/2005/8/layout/orgChart1"/>
    <dgm:cxn modelId="{467237C5-7241-48DA-9593-0F1164ABA0CD}" type="presParOf" srcId="{ED723BB3-CC86-42AD-9488-E5712E27B7A4}" destId="{0980A139-00EF-43B4-9B55-1B5D35D8C9F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E39CB-291E-475B-AF2D-16F018F21BA5}">
      <dsp:nvSpPr>
        <dsp:cNvPr id="0" name=""/>
        <dsp:cNvSpPr/>
      </dsp:nvSpPr>
      <dsp:spPr>
        <a:xfrm>
          <a:off x="1919589" y="1850887"/>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Patterns</a:t>
          </a:r>
          <a:endParaRPr lang="uk-UA" sz="1600" kern="1200" dirty="0"/>
        </a:p>
      </dsp:txBody>
      <dsp:txXfrm>
        <a:off x="1946504" y="1877802"/>
        <a:ext cx="1784062" cy="865116"/>
      </dsp:txXfrm>
    </dsp:sp>
    <dsp:sp modelId="{12D688D8-B9B3-44F6-8549-D40CBE8D3D2B}">
      <dsp:nvSpPr>
        <dsp:cNvPr id="0" name=""/>
        <dsp:cNvSpPr/>
      </dsp:nvSpPr>
      <dsp:spPr>
        <a:xfrm rot="17945813">
          <a:off x="3369174" y="1633806"/>
          <a:ext cx="1511773" cy="32124"/>
        </a:xfrm>
        <a:custGeom>
          <a:avLst/>
          <a:gdLst/>
          <a:ahLst/>
          <a:cxnLst/>
          <a:rect l="0" t="0" r="0" b="0"/>
          <a:pathLst>
            <a:path>
              <a:moveTo>
                <a:pt x="0" y="16062"/>
              </a:moveTo>
              <a:lnTo>
                <a:pt x="1511773" y="1606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4087266" y="1612074"/>
        <a:ext cx="75588" cy="75588"/>
      </dsp:txXfrm>
    </dsp:sp>
    <dsp:sp modelId="{A7C32E10-1C63-4FCF-BDE7-AB3FB36AF82B}">
      <dsp:nvSpPr>
        <dsp:cNvPr id="0" name=""/>
        <dsp:cNvSpPr/>
      </dsp:nvSpPr>
      <dsp:spPr>
        <a:xfrm>
          <a:off x="4492639" y="529902"/>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kern="1200" smtClean="0"/>
            <a:t>by level</a:t>
          </a:r>
          <a:endParaRPr lang="uk-UA" sz="1600" kern="1200" dirty="0"/>
        </a:p>
      </dsp:txBody>
      <dsp:txXfrm>
        <a:off x="4519554" y="556817"/>
        <a:ext cx="1784062" cy="865116"/>
      </dsp:txXfrm>
    </dsp:sp>
    <dsp:sp modelId="{13662DE2-031A-4C85-9A26-D725AEAE84BA}">
      <dsp:nvSpPr>
        <dsp:cNvPr id="0" name=""/>
        <dsp:cNvSpPr/>
      </dsp:nvSpPr>
      <dsp:spPr>
        <a:xfrm rot="19457599">
          <a:off x="6245435" y="709116"/>
          <a:ext cx="905348" cy="32124"/>
        </a:xfrm>
        <a:custGeom>
          <a:avLst/>
          <a:gdLst/>
          <a:ahLst/>
          <a:cxnLst/>
          <a:rect l="0" t="0" r="0" b="0"/>
          <a:pathLst>
            <a:path>
              <a:moveTo>
                <a:pt x="0" y="16062"/>
              </a:moveTo>
              <a:lnTo>
                <a:pt x="905348"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5476" y="702544"/>
        <a:ext cx="45267" cy="45267"/>
      </dsp:txXfrm>
    </dsp:sp>
    <dsp:sp modelId="{D5DEC627-7DB6-45B9-8134-368F284CDB2F}">
      <dsp:nvSpPr>
        <dsp:cNvPr id="0" name=""/>
        <dsp:cNvSpPr/>
      </dsp:nvSpPr>
      <dsp:spPr>
        <a:xfrm>
          <a:off x="7065688" y="1508"/>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smtClean="0"/>
            <a:t>low-level patterns are often called idioms</a:t>
          </a:r>
          <a:endParaRPr lang="uk-UA" sz="1600" i="0" kern="1200" dirty="0"/>
        </a:p>
      </dsp:txBody>
      <dsp:txXfrm>
        <a:off x="7092603" y="28423"/>
        <a:ext cx="1784062" cy="865116"/>
      </dsp:txXfrm>
    </dsp:sp>
    <dsp:sp modelId="{071318B1-6918-4A80-A93D-B3876CF18B69}">
      <dsp:nvSpPr>
        <dsp:cNvPr id="0" name=""/>
        <dsp:cNvSpPr/>
      </dsp:nvSpPr>
      <dsp:spPr>
        <a:xfrm rot="2142401">
          <a:off x="6245435" y="1237510"/>
          <a:ext cx="905348" cy="32124"/>
        </a:xfrm>
        <a:custGeom>
          <a:avLst/>
          <a:gdLst/>
          <a:ahLst/>
          <a:cxnLst/>
          <a:rect l="0" t="0" r="0" b="0"/>
          <a:pathLst>
            <a:path>
              <a:moveTo>
                <a:pt x="0" y="16062"/>
              </a:moveTo>
              <a:lnTo>
                <a:pt x="905348"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5476" y="1230939"/>
        <a:ext cx="45267" cy="45267"/>
      </dsp:txXfrm>
    </dsp:sp>
    <dsp:sp modelId="{7BBA13EA-E3E6-4C4B-9ED5-3BF0AE05B7B8}">
      <dsp:nvSpPr>
        <dsp:cNvPr id="0" name=""/>
        <dsp:cNvSpPr/>
      </dsp:nvSpPr>
      <dsp:spPr>
        <a:xfrm>
          <a:off x="7065688" y="1058296"/>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smtClean="0"/>
            <a:t>high-level patterns are architectural patterns</a:t>
          </a:r>
          <a:endParaRPr lang="uk-UA" sz="1600" i="0" kern="1200" dirty="0"/>
        </a:p>
      </dsp:txBody>
      <dsp:txXfrm>
        <a:off x="7092603" y="1085211"/>
        <a:ext cx="1784062" cy="865116"/>
      </dsp:txXfrm>
    </dsp:sp>
    <dsp:sp modelId="{14F11839-8256-4990-BD21-ECDE34F05182}">
      <dsp:nvSpPr>
        <dsp:cNvPr id="0" name=""/>
        <dsp:cNvSpPr/>
      </dsp:nvSpPr>
      <dsp:spPr>
        <a:xfrm rot="3654187">
          <a:off x="3369174" y="2954791"/>
          <a:ext cx="1511773" cy="32124"/>
        </a:xfrm>
        <a:custGeom>
          <a:avLst/>
          <a:gdLst/>
          <a:ahLst/>
          <a:cxnLst/>
          <a:rect l="0" t="0" r="0" b="0"/>
          <a:pathLst>
            <a:path>
              <a:moveTo>
                <a:pt x="0" y="16062"/>
              </a:moveTo>
              <a:lnTo>
                <a:pt x="1511773" y="1606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4087266" y="2933059"/>
        <a:ext cx="75588" cy="75588"/>
      </dsp:txXfrm>
    </dsp:sp>
    <dsp:sp modelId="{2248AC7C-E8E7-48A5-9C72-F47040C66E00}">
      <dsp:nvSpPr>
        <dsp:cNvPr id="0" name=""/>
        <dsp:cNvSpPr/>
      </dsp:nvSpPr>
      <dsp:spPr>
        <a:xfrm>
          <a:off x="4492639" y="3171873"/>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by intent or purpose</a:t>
          </a:r>
          <a:endParaRPr lang="uk-UA" sz="1600" kern="1200" dirty="0"/>
        </a:p>
      </dsp:txBody>
      <dsp:txXfrm>
        <a:off x="4519554" y="3198788"/>
        <a:ext cx="1784062" cy="865116"/>
      </dsp:txXfrm>
    </dsp:sp>
    <dsp:sp modelId="{D2F16AE7-D4A2-49CD-8D15-A92436360CA8}">
      <dsp:nvSpPr>
        <dsp:cNvPr id="0" name=""/>
        <dsp:cNvSpPr/>
      </dsp:nvSpPr>
      <dsp:spPr>
        <a:xfrm rot="18289469">
          <a:off x="6054437" y="3086890"/>
          <a:ext cx="1287344" cy="32124"/>
        </a:xfrm>
        <a:custGeom>
          <a:avLst/>
          <a:gdLst/>
          <a:ahLst/>
          <a:cxnLst/>
          <a:rect l="0" t="0" r="0" b="0"/>
          <a:pathLst>
            <a:path>
              <a:moveTo>
                <a:pt x="0" y="16062"/>
              </a:moveTo>
              <a:lnTo>
                <a:pt x="1287344"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65926" y="3070768"/>
        <a:ext cx="64367" cy="64367"/>
      </dsp:txXfrm>
    </dsp:sp>
    <dsp:sp modelId="{7EBE9CBA-80CF-414F-8336-8D5EA45502DD}">
      <dsp:nvSpPr>
        <dsp:cNvPr id="0" name=""/>
        <dsp:cNvSpPr/>
      </dsp:nvSpPr>
      <dsp:spPr>
        <a:xfrm>
          <a:off x="7065688" y="2115084"/>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creational patterns</a:t>
          </a:r>
          <a:endParaRPr lang="uk-UA" sz="1600" b="0" kern="1200" dirty="0"/>
        </a:p>
      </dsp:txBody>
      <dsp:txXfrm>
        <a:off x="7092603" y="2141999"/>
        <a:ext cx="1784062" cy="865116"/>
      </dsp:txXfrm>
    </dsp:sp>
    <dsp:sp modelId="{F8B294DC-26E8-4D5E-A336-24DBDD2E33F0}">
      <dsp:nvSpPr>
        <dsp:cNvPr id="0" name=""/>
        <dsp:cNvSpPr/>
      </dsp:nvSpPr>
      <dsp:spPr>
        <a:xfrm>
          <a:off x="6330531" y="3615284"/>
          <a:ext cx="735156" cy="32124"/>
        </a:xfrm>
        <a:custGeom>
          <a:avLst/>
          <a:gdLst/>
          <a:ahLst/>
          <a:cxnLst/>
          <a:rect l="0" t="0" r="0" b="0"/>
          <a:pathLst>
            <a:path>
              <a:moveTo>
                <a:pt x="0" y="16062"/>
              </a:moveTo>
              <a:lnTo>
                <a:pt x="735156"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9731" y="3612967"/>
        <a:ext cx="36757" cy="36757"/>
      </dsp:txXfrm>
    </dsp:sp>
    <dsp:sp modelId="{4672F2DD-1942-45A0-9389-106260F056BC}">
      <dsp:nvSpPr>
        <dsp:cNvPr id="0" name=""/>
        <dsp:cNvSpPr/>
      </dsp:nvSpPr>
      <dsp:spPr>
        <a:xfrm>
          <a:off x="7065688" y="3171873"/>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structural patterns</a:t>
          </a:r>
          <a:endParaRPr lang="uk-UA" sz="1600" b="0" kern="1200" dirty="0"/>
        </a:p>
      </dsp:txBody>
      <dsp:txXfrm>
        <a:off x="7092603" y="3198788"/>
        <a:ext cx="1784062" cy="865116"/>
      </dsp:txXfrm>
    </dsp:sp>
    <dsp:sp modelId="{115DB3C6-094F-4265-9014-A6982F8848B5}">
      <dsp:nvSpPr>
        <dsp:cNvPr id="0" name=""/>
        <dsp:cNvSpPr/>
      </dsp:nvSpPr>
      <dsp:spPr>
        <a:xfrm rot="3310531">
          <a:off x="6054437" y="4143678"/>
          <a:ext cx="1287344" cy="32124"/>
        </a:xfrm>
        <a:custGeom>
          <a:avLst/>
          <a:gdLst/>
          <a:ahLst/>
          <a:cxnLst/>
          <a:rect l="0" t="0" r="0" b="0"/>
          <a:pathLst>
            <a:path>
              <a:moveTo>
                <a:pt x="0" y="16062"/>
              </a:moveTo>
              <a:lnTo>
                <a:pt x="1287344"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65926" y="4127556"/>
        <a:ext cx="64367" cy="64367"/>
      </dsp:txXfrm>
    </dsp:sp>
    <dsp:sp modelId="{48444806-2B1A-4637-9749-E00A06DAA1E8}">
      <dsp:nvSpPr>
        <dsp:cNvPr id="0" name=""/>
        <dsp:cNvSpPr/>
      </dsp:nvSpPr>
      <dsp:spPr>
        <a:xfrm>
          <a:off x="7065688" y="4228661"/>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behavioral patterns</a:t>
          </a:r>
          <a:endParaRPr lang="uk-UA" sz="1600" b="0" kern="1200" dirty="0"/>
        </a:p>
      </dsp:txBody>
      <dsp:txXfrm>
        <a:off x="7092603" y="4255576"/>
        <a:ext cx="1784062" cy="865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C049D-808F-487D-9C83-A934EDDC2853}">
      <dsp:nvSpPr>
        <dsp:cNvPr id="0" name=""/>
        <dsp:cNvSpPr/>
      </dsp:nvSpPr>
      <dsp:spPr>
        <a:xfrm>
          <a:off x="5831377" y="1242688"/>
          <a:ext cx="4832028" cy="419308"/>
        </a:xfrm>
        <a:custGeom>
          <a:avLst/>
          <a:gdLst/>
          <a:ahLst/>
          <a:cxnLst/>
          <a:rect l="0" t="0" r="0" b="0"/>
          <a:pathLst>
            <a:path>
              <a:moveTo>
                <a:pt x="0" y="0"/>
              </a:moveTo>
              <a:lnTo>
                <a:pt x="0" y="209654"/>
              </a:lnTo>
              <a:lnTo>
                <a:pt x="4832028" y="209654"/>
              </a:lnTo>
              <a:lnTo>
                <a:pt x="4832028"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814A6B-8038-4062-8156-1727CDA84275}">
      <dsp:nvSpPr>
        <dsp:cNvPr id="0" name=""/>
        <dsp:cNvSpPr/>
      </dsp:nvSpPr>
      <dsp:spPr>
        <a:xfrm>
          <a:off x="5831377" y="1242688"/>
          <a:ext cx="2416014" cy="419308"/>
        </a:xfrm>
        <a:custGeom>
          <a:avLst/>
          <a:gdLst/>
          <a:ahLst/>
          <a:cxnLst/>
          <a:rect l="0" t="0" r="0" b="0"/>
          <a:pathLst>
            <a:path>
              <a:moveTo>
                <a:pt x="0" y="0"/>
              </a:moveTo>
              <a:lnTo>
                <a:pt x="0" y="209654"/>
              </a:lnTo>
              <a:lnTo>
                <a:pt x="2416014" y="209654"/>
              </a:lnTo>
              <a:lnTo>
                <a:pt x="2416014"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72BE49-CCD0-46C7-9097-6D71BA247C21}">
      <dsp:nvSpPr>
        <dsp:cNvPr id="0" name=""/>
        <dsp:cNvSpPr/>
      </dsp:nvSpPr>
      <dsp:spPr>
        <a:xfrm>
          <a:off x="5785657" y="1242688"/>
          <a:ext cx="91440" cy="419308"/>
        </a:xfrm>
        <a:custGeom>
          <a:avLst/>
          <a:gdLst/>
          <a:ahLst/>
          <a:cxnLst/>
          <a:rect l="0" t="0" r="0" b="0"/>
          <a:pathLst>
            <a:path>
              <a:moveTo>
                <a:pt x="45720" y="0"/>
              </a:moveTo>
              <a:lnTo>
                <a:pt x="4572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4EF431B-D290-4118-B9A5-D50D6699D581}">
      <dsp:nvSpPr>
        <dsp:cNvPr id="0" name=""/>
        <dsp:cNvSpPr/>
      </dsp:nvSpPr>
      <dsp:spPr>
        <a:xfrm>
          <a:off x="3415363" y="1242688"/>
          <a:ext cx="2416014" cy="419308"/>
        </a:xfrm>
        <a:custGeom>
          <a:avLst/>
          <a:gdLst/>
          <a:ahLst/>
          <a:cxnLst/>
          <a:rect l="0" t="0" r="0" b="0"/>
          <a:pathLst>
            <a:path>
              <a:moveTo>
                <a:pt x="2416014" y="0"/>
              </a:moveTo>
              <a:lnTo>
                <a:pt x="2416014" y="209654"/>
              </a:lnTo>
              <a:lnTo>
                <a:pt x="0" y="209654"/>
              </a:lnTo>
              <a:lnTo>
                <a:pt x="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2F797E6-7B59-4FA9-8C4B-4792174D9C77}">
      <dsp:nvSpPr>
        <dsp:cNvPr id="0" name=""/>
        <dsp:cNvSpPr/>
      </dsp:nvSpPr>
      <dsp:spPr>
        <a:xfrm>
          <a:off x="999349" y="1242688"/>
          <a:ext cx="4832028" cy="419308"/>
        </a:xfrm>
        <a:custGeom>
          <a:avLst/>
          <a:gdLst/>
          <a:ahLst/>
          <a:cxnLst/>
          <a:rect l="0" t="0" r="0" b="0"/>
          <a:pathLst>
            <a:path>
              <a:moveTo>
                <a:pt x="4832028" y="0"/>
              </a:moveTo>
              <a:lnTo>
                <a:pt x="4832028" y="209654"/>
              </a:lnTo>
              <a:lnTo>
                <a:pt x="0" y="209654"/>
              </a:lnTo>
              <a:lnTo>
                <a:pt x="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B5EFC7-054C-4DAC-AC23-34B5A04C0D83}">
      <dsp:nvSpPr>
        <dsp:cNvPr id="0" name=""/>
        <dsp:cNvSpPr/>
      </dsp:nvSpPr>
      <dsp:spPr>
        <a:xfrm>
          <a:off x="4833024" y="244335"/>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i="0" kern="1200" dirty="0" smtClean="0"/>
            <a:t>Creational patterns</a:t>
          </a:r>
          <a:endParaRPr lang="uk-UA" sz="3300" kern="1200" dirty="0"/>
        </a:p>
      </dsp:txBody>
      <dsp:txXfrm>
        <a:off x="4833024" y="244335"/>
        <a:ext cx="1996705" cy="998352"/>
      </dsp:txXfrm>
    </dsp:sp>
    <dsp:sp modelId="{32B95C4A-4359-47E8-88C7-5C45397B450C}">
      <dsp:nvSpPr>
        <dsp:cNvPr id="0" name=""/>
        <dsp:cNvSpPr/>
      </dsp:nvSpPr>
      <dsp:spPr>
        <a:xfrm>
          <a:off x="996"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Builder</a:t>
          </a:r>
          <a:endParaRPr lang="uk-UA" sz="3300" b="0" kern="1200" dirty="0"/>
        </a:p>
      </dsp:txBody>
      <dsp:txXfrm>
        <a:off x="996" y="1661996"/>
        <a:ext cx="1996705" cy="998352"/>
      </dsp:txXfrm>
    </dsp:sp>
    <dsp:sp modelId="{E4ACE585-BCA2-4406-AECD-132B51C5E230}">
      <dsp:nvSpPr>
        <dsp:cNvPr id="0" name=""/>
        <dsp:cNvSpPr/>
      </dsp:nvSpPr>
      <dsp:spPr>
        <a:xfrm>
          <a:off x="2417010"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smtClean="0"/>
            <a:t>Singleton</a:t>
          </a:r>
          <a:endParaRPr lang="uk-UA" sz="3300" b="0" kern="1200" dirty="0"/>
        </a:p>
      </dsp:txBody>
      <dsp:txXfrm>
        <a:off x="2417010" y="1661996"/>
        <a:ext cx="1996705" cy="998352"/>
      </dsp:txXfrm>
    </dsp:sp>
    <dsp:sp modelId="{C6FE72CF-0440-4B02-8EB0-263084D5C096}">
      <dsp:nvSpPr>
        <dsp:cNvPr id="0" name=""/>
        <dsp:cNvSpPr/>
      </dsp:nvSpPr>
      <dsp:spPr>
        <a:xfrm>
          <a:off x="4833024"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Factory method</a:t>
          </a:r>
          <a:endParaRPr lang="uk-UA" sz="3300" b="0" kern="1200" dirty="0"/>
        </a:p>
      </dsp:txBody>
      <dsp:txXfrm>
        <a:off x="4833024" y="1661996"/>
        <a:ext cx="1996705" cy="998352"/>
      </dsp:txXfrm>
    </dsp:sp>
    <dsp:sp modelId="{A9B2BB77-42A6-4CAE-936D-6A66EC702478}">
      <dsp:nvSpPr>
        <dsp:cNvPr id="0" name=""/>
        <dsp:cNvSpPr/>
      </dsp:nvSpPr>
      <dsp:spPr>
        <a:xfrm>
          <a:off x="7249038"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Abstract factory</a:t>
          </a:r>
          <a:endParaRPr lang="uk-UA" sz="3300" b="0" kern="1200" dirty="0"/>
        </a:p>
      </dsp:txBody>
      <dsp:txXfrm>
        <a:off x="7249038" y="1661996"/>
        <a:ext cx="1996705" cy="998352"/>
      </dsp:txXfrm>
    </dsp:sp>
    <dsp:sp modelId="{D045B871-1D0A-448E-A14B-9728DB029FC9}">
      <dsp:nvSpPr>
        <dsp:cNvPr id="0" name=""/>
        <dsp:cNvSpPr/>
      </dsp:nvSpPr>
      <dsp:spPr>
        <a:xfrm>
          <a:off x="9665052"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Prototype</a:t>
          </a:r>
          <a:endParaRPr lang="uk-UA" sz="3300" b="0" kern="1200" dirty="0"/>
        </a:p>
      </dsp:txBody>
      <dsp:txXfrm>
        <a:off x="9665052" y="1661996"/>
        <a:ext cx="1996705" cy="9983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C4DB3-132A-4C8D-B525-EB80D3CE2F5B}">
      <dsp:nvSpPr>
        <dsp:cNvPr id="0" name=""/>
        <dsp:cNvSpPr/>
      </dsp:nvSpPr>
      <dsp:spPr>
        <a:xfrm>
          <a:off x="5831377" y="1098731"/>
          <a:ext cx="5122724" cy="296355"/>
        </a:xfrm>
        <a:custGeom>
          <a:avLst/>
          <a:gdLst/>
          <a:ahLst/>
          <a:cxnLst/>
          <a:rect l="0" t="0" r="0" b="0"/>
          <a:pathLst>
            <a:path>
              <a:moveTo>
                <a:pt x="0" y="0"/>
              </a:moveTo>
              <a:lnTo>
                <a:pt x="0" y="148177"/>
              </a:lnTo>
              <a:lnTo>
                <a:pt x="5122724" y="148177"/>
              </a:lnTo>
              <a:lnTo>
                <a:pt x="512272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B0F1FC-7A45-440E-B3E9-FFED8D2CE642}">
      <dsp:nvSpPr>
        <dsp:cNvPr id="0" name=""/>
        <dsp:cNvSpPr/>
      </dsp:nvSpPr>
      <dsp:spPr>
        <a:xfrm>
          <a:off x="5831377" y="1098731"/>
          <a:ext cx="3415149" cy="296355"/>
        </a:xfrm>
        <a:custGeom>
          <a:avLst/>
          <a:gdLst/>
          <a:ahLst/>
          <a:cxnLst/>
          <a:rect l="0" t="0" r="0" b="0"/>
          <a:pathLst>
            <a:path>
              <a:moveTo>
                <a:pt x="0" y="0"/>
              </a:moveTo>
              <a:lnTo>
                <a:pt x="0" y="148177"/>
              </a:lnTo>
              <a:lnTo>
                <a:pt x="3415149" y="148177"/>
              </a:lnTo>
              <a:lnTo>
                <a:pt x="3415149"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050735-C177-48BB-96F7-2EB168FB6894}">
      <dsp:nvSpPr>
        <dsp:cNvPr id="0" name=""/>
        <dsp:cNvSpPr/>
      </dsp:nvSpPr>
      <dsp:spPr>
        <a:xfrm>
          <a:off x="5831377" y="1098731"/>
          <a:ext cx="1707574" cy="296355"/>
        </a:xfrm>
        <a:custGeom>
          <a:avLst/>
          <a:gdLst/>
          <a:ahLst/>
          <a:cxnLst/>
          <a:rect l="0" t="0" r="0" b="0"/>
          <a:pathLst>
            <a:path>
              <a:moveTo>
                <a:pt x="0" y="0"/>
              </a:moveTo>
              <a:lnTo>
                <a:pt x="0" y="148177"/>
              </a:lnTo>
              <a:lnTo>
                <a:pt x="1707574" y="148177"/>
              </a:lnTo>
              <a:lnTo>
                <a:pt x="170757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57C6009-6D0A-4662-B32D-1FEB4519F077}">
      <dsp:nvSpPr>
        <dsp:cNvPr id="0" name=""/>
        <dsp:cNvSpPr/>
      </dsp:nvSpPr>
      <dsp:spPr>
        <a:xfrm>
          <a:off x="5785657" y="1098731"/>
          <a:ext cx="91440" cy="296355"/>
        </a:xfrm>
        <a:custGeom>
          <a:avLst/>
          <a:gdLst/>
          <a:ahLst/>
          <a:cxnLst/>
          <a:rect l="0" t="0" r="0" b="0"/>
          <a:pathLst>
            <a:path>
              <a:moveTo>
                <a:pt x="45720" y="0"/>
              </a:moveTo>
              <a:lnTo>
                <a:pt x="4572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095820-A98B-4287-9753-ABB888CB86D8}">
      <dsp:nvSpPr>
        <dsp:cNvPr id="0" name=""/>
        <dsp:cNvSpPr/>
      </dsp:nvSpPr>
      <dsp:spPr>
        <a:xfrm>
          <a:off x="4123802" y="1098731"/>
          <a:ext cx="1707574" cy="296355"/>
        </a:xfrm>
        <a:custGeom>
          <a:avLst/>
          <a:gdLst/>
          <a:ahLst/>
          <a:cxnLst/>
          <a:rect l="0" t="0" r="0" b="0"/>
          <a:pathLst>
            <a:path>
              <a:moveTo>
                <a:pt x="1707574" y="0"/>
              </a:moveTo>
              <a:lnTo>
                <a:pt x="170757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87AAD6-D2BB-48EC-9244-C695845DBEDB}">
      <dsp:nvSpPr>
        <dsp:cNvPr id="0" name=""/>
        <dsp:cNvSpPr/>
      </dsp:nvSpPr>
      <dsp:spPr>
        <a:xfrm>
          <a:off x="2416227" y="1098731"/>
          <a:ext cx="3415149" cy="296355"/>
        </a:xfrm>
        <a:custGeom>
          <a:avLst/>
          <a:gdLst/>
          <a:ahLst/>
          <a:cxnLst/>
          <a:rect l="0" t="0" r="0" b="0"/>
          <a:pathLst>
            <a:path>
              <a:moveTo>
                <a:pt x="3415149" y="0"/>
              </a:moveTo>
              <a:lnTo>
                <a:pt x="3415149"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44565F-B55A-4576-B611-9A7863F516BE}">
      <dsp:nvSpPr>
        <dsp:cNvPr id="0" name=""/>
        <dsp:cNvSpPr/>
      </dsp:nvSpPr>
      <dsp:spPr>
        <a:xfrm>
          <a:off x="708652" y="1098731"/>
          <a:ext cx="5122724" cy="296355"/>
        </a:xfrm>
        <a:custGeom>
          <a:avLst/>
          <a:gdLst/>
          <a:ahLst/>
          <a:cxnLst/>
          <a:rect l="0" t="0" r="0" b="0"/>
          <a:pathLst>
            <a:path>
              <a:moveTo>
                <a:pt x="5122724" y="0"/>
              </a:moveTo>
              <a:lnTo>
                <a:pt x="512272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BE03F7-F319-4A03-B336-AC8E0B02A755}">
      <dsp:nvSpPr>
        <dsp:cNvPr id="0" name=""/>
        <dsp:cNvSpPr/>
      </dsp:nvSpPr>
      <dsp:spPr>
        <a:xfrm>
          <a:off x="5125768" y="393121"/>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i="0" kern="1200" dirty="0" smtClean="0"/>
            <a:t>Structural patterns</a:t>
          </a:r>
          <a:endParaRPr lang="uk-UA" sz="2200" b="0" kern="1200" dirty="0"/>
        </a:p>
      </dsp:txBody>
      <dsp:txXfrm>
        <a:off x="5125768" y="393121"/>
        <a:ext cx="1411218" cy="705609"/>
      </dsp:txXfrm>
    </dsp:sp>
    <dsp:sp modelId="{411856EA-5192-4636-9188-79EBBB76EFC8}">
      <dsp:nvSpPr>
        <dsp:cNvPr id="0" name=""/>
        <dsp:cNvSpPr/>
      </dsp:nvSpPr>
      <dsp:spPr>
        <a:xfrm>
          <a:off x="3043"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Adapter</a:t>
          </a:r>
          <a:endParaRPr lang="uk-UA" sz="2200" b="0" kern="1200" dirty="0"/>
        </a:p>
      </dsp:txBody>
      <dsp:txXfrm>
        <a:off x="3043" y="1395086"/>
        <a:ext cx="1411218" cy="705609"/>
      </dsp:txXfrm>
    </dsp:sp>
    <dsp:sp modelId="{56FA8DA2-29F5-437D-8F2C-61DF15AFA8A5}">
      <dsp:nvSpPr>
        <dsp:cNvPr id="0" name=""/>
        <dsp:cNvSpPr/>
      </dsp:nvSpPr>
      <dsp:spPr>
        <a:xfrm>
          <a:off x="1710618"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Bridge</a:t>
          </a:r>
          <a:endParaRPr lang="uk-UA" sz="2200" b="0" kern="1200" dirty="0"/>
        </a:p>
      </dsp:txBody>
      <dsp:txXfrm>
        <a:off x="1710618" y="1395086"/>
        <a:ext cx="1411218" cy="705609"/>
      </dsp:txXfrm>
    </dsp:sp>
    <dsp:sp modelId="{A133F917-E1BA-4D6B-9705-05A35EB3A749}">
      <dsp:nvSpPr>
        <dsp:cNvPr id="0" name=""/>
        <dsp:cNvSpPr/>
      </dsp:nvSpPr>
      <dsp:spPr>
        <a:xfrm>
          <a:off x="3418193"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Composite</a:t>
          </a:r>
          <a:endParaRPr lang="uk-UA" sz="2200" b="0" kern="1200" dirty="0"/>
        </a:p>
      </dsp:txBody>
      <dsp:txXfrm>
        <a:off x="3418193" y="1395086"/>
        <a:ext cx="1411218" cy="705609"/>
      </dsp:txXfrm>
    </dsp:sp>
    <dsp:sp modelId="{DE42F09C-2BB3-43C4-B03E-5A0D3147B862}">
      <dsp:nvSpPr>
        <dsp:cNvPr id="0" name=""/>
        <dsp:cNvSpPr/>
      </dsp:nvSpPr>
      <dsp:spPr>
        <a:xfrm>
          <a:off x="5125768"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Decorator</a:t>
          </a:r>
          <a:endParaRPr lang="uk-UA" sz="2200" b="0" kern="1200" dirty="0"/>
        </a:p>
      </dsp:txBody>
      <dsp:txXfrm>
        <a:off x="5125768" y="1395086"/>
        <a:ext cx="1411218" cy="705609"/>
      </dsp:txXfrm>
    </dsp:sp>
    <dsp:sp modelId="{007BA6E9-BEF8-466F-B288-C10FDEB27824}">
      <dsp:nvSpPr>
        <dsp:cNvPr id="0" name=""/>
        <dsp:cNvSpPr/>
      </dsp:nvSpPr>
      <dsp:spPr>
        <a:xfrm>
          <a:off x="6833342"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Facade</a:t>
          </a:r>
          <a:endParaRPr lang="uk-UA" sz="2200" b="0" kern="1200" dirty="0"/>
        </a:p>
      </dsp:txBody>
      <dsp:txXfrm>
        <a:off x="6833342" y="1395086"/>
        <a:ext cx="1411218" cy="705609"/>
      </dsp:txXfrm>
    </dsp:sp>
    <dsp:sp modelId="{5DAAE880-4D70-411D-9A98-3BBD17D4EB4C}">
      <dsp:nvSpPr>
        <dsp:cNvPr id="0" name=""/>
        <dsp:cNvSpPr/>
      </dsp:nvSpPr>
      <dsp:spPr>
        <a:xfrm>
          <a:off x="8540917"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Flyweight</a:t>
          </a:r>
          <a:endParaRPr lang="uk-UA" sz="2200" b="0" kern="1200" dirty="0"/>
        </a:p>
      </dsp:txBody>
      <dsp:txXfrm>
        <a:off x="8540917" y="1395086"/>
        <a:ext cx="1411218" cy="705609"/>
      </dsp:txXfrm>
    </dsp:sp>
    <dsp:sp modelId="{26240097-4B69-4F48-8067-33556735BD18}">
      <dsp:nvSpPr>
        <dsp:cNvPr id="0" name=""/>
        <dsp:cNvSpPr/>
      </dsp:nvSpPr>
      <dsp:spPr>
        <a:xfrm>
          <a:off x="10248492"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Proxy</a:t>
          </a:r>
          <a:endParaRPr lang="uk-UA" sz="2200" b="0" kern="1200" dirty="0"/>
        </a:p>
      </dsp:txBody>
      <dsp:txXfrm>
        <a:off x="10248492" y="1395086"/>
        <a:ext cx="1411218" cy="705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109D7-E536-4562-BB4E-216FF4537D6F}">
      <dsp:nvSpPr>
        <dsp:cNvPr id="0" name=""/>
        <dsp:cNvSpPr/>
      </dsp:nvSpPr>
      <dsp:spPr>
        <a:xfrm>
          <a:off x="5831377" y="874287"/>
          <a:ext cx="5122724" cy="296355"/>
        </a:xfrm>
        <a:custGeom>
          <a:avLst/>
          <a:gdLst/>
          <a:ahLst/>
          <a:cxnLst/>
          <a:rect l="0" t="0" r="0" b="0"/>
          <a:pathLst>
            <a:path>
              <a:moveTo>
                <a:pt x="0" y="0"/>
              </a:moveTo>
              <a:lnTo>
                <a:pt x="0" y="148177"/>
              </a:lnTo>
              <a:lnTo>
                <a:pt x="5122724" y="148177"/>
              </a:lnTo>
              <a:lnTo>
                <a:pt x="512272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329E59C-C0D7-4E86-86EA-42CAA7459DF0}">
      <dsp:nvSpPr>
        <dsp:cNvPr id="0" name=""/>
        <dsp:cNvSpPr/>
      </dsp:nvSpPr>
      <dsp:spPr>
        <a:xfrm>
          <a:off x="5831377" y="874287"/>
          <a:ext cx="3415149" cy="296355"/>
        </a:xfrm>
        <a:custGeom>
          <a:avLst/>
          <a:gdLst/>
          <a:ahLst/>
          <a:cxnLst/>
          <a:rect l="0" t="0" r="0" b="0"/>
          <a:pathLst>
            <a:path>
              <a:moveTo>
                <a:pt x="0" y="0"/>
              </a:moveTo>
              <a:lnTo>
                <a:pt x="0" y="148177"/>
              </a:lnTo>
              <a:lnTo>
                <a:pt x="3415149" y="148177"/>
              </a:lnTo>
              <a:lnTo>
                <a:pt x="3415149"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946F45E-3516-422A-A768-C33E8FBB6808}">
      <dsp:nvSpPr>
        <dsp:cNvPr id="0" name=""/>
        <dsp:cNvSpPr/>
      </dsp:nvSpPr>
      <dsp:spPr>
        <a:xfrm>
          <a:off x="5831377" y="874287"/>
          <a:ext cx="1707574" cy="296355"/>
        </a:xfrm>
        <a:custGeom>
          <a:avLst/>
          <a:gdLst/>
          <a:ahLst/>
          <a:cxnLst/>
          <a:rect l="0" t="0" r="0" b="0"/>
          <a:pathLst>
            <a:path>
              <a:moveTo>
                <a:pt x="0" y="0"/>
              </a:moveTo>
              <a:lnTo>
                <a:pt x="0" y="148177"/>
              </a:lnTo>
              <a:lnTo>
                <a:pt x="1707574" y="148177"/>
              </a:lnTo>
              <a:lnTo>
                <a:pt x="170757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8FD49B-7BC6-4185-90C1-9FC5237A3ACC}">
      <dsp:nvSpPr>
        <dsp:cNvPr id="0" name=""/>
        <dsp:cNvSpPr/>
      </dsp:nvSpPr>
      <dsp:spPr>
        <a:xfrm>
          <a:off x="5785657" y="874287"/>
          <a:ext cx="91440" cy="296355"/>
        </a:xfrm>
        <a:custGeom>
          <a:avLst/>
          <a:gdLst/>
          <a:ahLst/>
          <a:cxnLst/>
          <a:rect l="0" t="0" r="0" b="0"/>
          <a:pathLst>
            <a:path>
              <a:moveTo>
                <a:pt x="45720" y="0"/>
              </a:moveTo>
              <a:lnTo>
                <a:pt x="4572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477197-02F0-44AA-B7BE-90400812EA26}">
      <dsp:nvSpPr>
        <dsp:cNvPr id="0" name=""/>
        <dsp:cNvSpPr/>
      </dsp:nvSpPr>
      <dsp:spPr>
        <a:xfrm>
          <a:off x="4123802" y="874287"/>
          <a:ext cx="1707574" cy="296355"/>
        </a:xfrm>
        <a:custGeom>
          <a:avLst/>
          <a:gdLst/>
          <a:ahLst/>
          <a:cxnLst/>
          <a:rect l="0" t="0" r="0" b="0"/>
          <a:pathLst>
            <a:path>
              <a:moveTo>
                <a:pt x="1707574" y="0"/>
              </a:moveTo>
              <a:lnTo>
                <a:pt x="170757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FA2A22-A451-497B-B8FC-E7E40AD094BB}">
      <dsp:nvSpPr>
        <dsp:cNvPr id="0" name=""/>
        <dsp:cNvSpPr/>
      </dsp:nvSpPr>
      <dsp:spPr>
        <a:xfrm>
          <a:off x="2416227" y="874287"/>
          <a:ext cx="3415149" cy="296355"/>
        </a:xfrm>
        <a:custGeom>
          <a:avLst/>
          <a:gdLst/>
          <a:ahLst/>
          <a:cxnLst/>
          <a:rect l="0" t="0" r="0" b="0"/>
          <a:pathLst>
            <a:path>
              <a:moveTo>
                <a:pt x="3415149" y="0"/>
              </a:moveTo>
              <a:lnTo>
                <a:pt x="3415149"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82D2FA6-A69C-4426-B45A-CBD69C389D1C}">
      <dsp:nvSpPr>
        <dsp:cNvPr id="0" name=""/>
        <dsp:cNvSpPr/>
      </dsp:nvSpPr>
      <dsp:spPr>
        <a:xfrm>
          <a:off x="708652" y="874287"/>
          <a:ext cx="5122724" cy="296355"/>
        </a:xfrm>
        <a:custGeom>
          <a:avLst/>
          <a:gdLst/>
          <a:ahLst/>
          <a:cxnLst/>
          <a:rect l="0" t="0" r="0" b="0"/>
          <a:pathLst>
            <a:path>
              <a:moveTo>
                <a:pt x="5122724" y="0"/>
              </a:moveTo>
              <a:lnTo>
                <a:pt x="512272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F2365B-5613-4182-B5DC-31F625665DFB}">
      <dsp:nvSpPr>
        <dsp:cNvPr id="0" name=""/>
        <dsp:cNvSpPr/>
      </dsp:nvSpPr>
      <dsp:spPr>
        <a:xfrm>
          <a:off x="5125768" y="168677"/>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i="0" kern="1200" dirty="0" smtClean="0"/>
            <a:t>Behavioral patterns</a:t>
          </a:r>
          <a:endParaRPr lang="uk-UA" sz="2100" b="0" kern="1200" dirty="0"/>
        </a:p>
      </dsp:txBody>
      <dsp:txXfrm>
        <a:off x="5125768" y="168677"/>
        <a:ext cx="1411218" cy="705609"/>
      </dsp:txXfrm>
    </dsp:sp>
    <dsp:sp modelId="{AF7F0A8B-9266-4BD1-BE00-0E6E92706D60}">
      <dsp:nvSpPr>
        <dsp:cNvPr id="0" name=""/>
        <dsp:cNvSpPr/>
      </dsp:nvSpPr>
      <dsp:spPr>
        <a:xfrm>
          <a:off x="3043"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smtClean="0"/>
            <a:t>Mediator</a:t>
          </a:r>
          <a:endParaRPr lang="uk-UA" sz="2100" b="0" kern="1200" dirty="0"/>
        </a:p>
      </dsp:txBody>
      <dsp:txXfrm>
        <a:off x="3043" y="1170642"/>
        <a:ext cx="1411218" cy="705609"/>
      </dsp:txXfrm>
    </dsp:sp>
    <dsp:sp modelId="{DD1FAAE3-6A2F-4B35-BECC-8DF08FB26B1D}">
      <dsp:nvSpPr>
        <dsp:cNvPr id="0" name=""/>
        <dsp:cNvSpPr/>
      </dsp:nvSpPr>
      <dsp:spPr>
        <a:xfrm>
          <a:off x="1710618"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smtClean="0"/>
            <a:t>Iterator</a:t>
          </a:r>
          <a:endParaRPr lang="uk-UA" sz="2100" b="0" kern="1200" dirty="0"/>
        </a:p>
      </dsp:txBody>
      <dsp:txXfrm>
        <a:off x="1710618" y="1170642"/>
        <a:ext cx="1411218" cy="705609"/>
      </dsp:txXfrm>
    </dsp:sp>
    <dsp:sp modelId="{020A1FE6-AA74-4B83-9B89-AF4C90112F51}">
      <dsp:nvSpPr>
        <dsp:cNvPr id="0" name=""/>
        <dsp:cNvSpPr/>
      </dsp:nvSpPr>
      <dsp:spPr>
        <a:xfrm>
          <a:off x="3418193"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smtClean="0"/>
            <a:t>Chain of Responsibility</a:t>
          </a:r>
          <a:endParaRPr lang="uk-UA" sz="2100" b="0" kern="1200" dirty="0"/>
        </a:p>
      </dsp:txBody>
      <dsp:txXfrm>
        <a:off x="3418193" y="1170642"/>
        <a:ext cx="1411218" cy="705609"/>
      </dsp:txXfrm>
    </dsp:sp>
    <dsp:sp modelId="{D2338FEE-74B4-45F4-ADB6-BB1AF5A2B0A2}">
      <dsp:nvSpPr>
        <dsp:cNvPr id="0" name=""/>
        <dsp:cNvSpPr/>
      </dsp:nvSpPr>
      <dsp:spPr>
        <a:xfrm>
          <a:off x="5125768"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smtClean="0"/>
            <a:t>Strategy</a:t>
          </a:r>
          <a:endParaRPr lang="uk-UA" sz="2100" b="0" kern="1200" dirty="0"/>
        </a:p>
      </dsp:txBody>
      <dsp:txXfrm>
        <a:off x="5125768" y="1170642"/>
        <a:ext cx="1411218" cy="705609"/>
      </dsp:txXfrm>
    </dsp:sp>
    <dsp:sp modelId="{BFC85B42-13FF-4B0B-93CE-9621CF36E9E7}">
      <dsp:nvSpPr>
        <dsp:cNvPr id="0" name=""/>
        <dsp:cNvSpPr/>
      </dsp:nvSpPr>
      <dsp:spPr>
        <a:xfrm>
          <a:off x="6833342"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err="1" smtClean="0"/>
            <a:t>Momento</a:t>
          </a:r>
          <a:endParaRPr lang="uk-UA" sz="2100" b="0" kern="1200" dirty="0"/>
        </a:p>
      </dsp:txBody>
      <dsp:txXfrm>
        <a:off x="6833342" y="1170642"/>
        <a:ext cx="1411218" cy="705609"/>
      </dsp:txXfrm>
    </dsp:sp>
    <dsp:sp modelId="{CE660644-3FA5-4BF8-A86E-5EEC582FEC93}">
      <dsp:nvSpPr>
        <dsp:cNvPr id="0" name=""/>
        <dsp:cNvSpPr/>
      </dsp:nvSpPr>
      <dsp:spPr>
        <a:xfrm>
          <a:off x="8540917"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smtClean="0"/>
            <a:t>Template Method</a:t>
          </a:r>
          <a:endParaRPr lang="uk-UA" sz="2100" b="0" kern="1200" dirty="0"/>
        </a:p>
      </dsp:txBody>
      <dsp:txXfrm>
        <a:off x="8540917" y="1170642"/>
        <a:ext cx="1411218" cy="705609"/>
      </dsp:txXfrm>
    </dsp:sp>
    <dsp:sp modelId="{506797E9-C7B0-44A9-AD06-0ECB683BA354}">
      <dsp:nvSpPr>
        <dsp:cNvPr id="0" name=""/>
        <dsp:cNvSpPr/>
      </dsp:nvSpPr>
      <dsp:spPr>
        <a:xfrm>
          <a:off x="10248492" y="1170642"/>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335" tIns="13335" rIns="13335" bIns="13335" numCol="1" spcCol="1270" anchor="ctr" anchorCtr="0">
          <a:noAutofit/>
        </a:bodyPr>
        <a:lstStyle/>
        <a:p>
          <a:pPr lvl="0" algn="ctr" defTabSz="933450">
            <a:lnSpc>
              <a:spcPct val="90000"/>
            </a:lnSpc>
            <a:spcBef>
              <a:spcPct val="0"/>
            </a:spcBef>
            <a:spcAft>
              <a:spcPct val="35000"/>
            </a:spcAft>
          </a:pPr>
          <a:r>
            <a:rPr lang="en-US" sz="2100" b="0" kern="1200" dirty="0" smtClean="0"/>
            <a:t>Command</a:t>
          </a:r>
          <a:endParaRPr lang="uk-UA" sz="2100" b="0" kern="1200" dirty="0"/>
        </a:p>
      </dsp:txBody>
      <dsp:txXfrm>
        <a:off x="10248492" y="1170642"/>
        <a:ext cx="1411218" cy="7056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6B3AF-F974-48AB-8533-0D5D1254B8D8}" type="datetimeFigureOut">
              <a:rPr lang="uk-UA" smtClean="0"/>
              <a:t>02.12.2020</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smtClean="0"/>
              <a:t>Редагувати стиль зразка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2BB7F-1245-4E49-94FC-A795240A95B1}" type="slidenum">
              <a:rPr lang="uk-UA" smtClean="0"/>
              <a:t>‹№›</a:t>
            </a:fld>
            <a:endParaRPr lang="uk-UA"/>
          </a:p>
        </p:txBody>
      </p:sp>
    </p:spTree>
    <p:extLst>
      <p:ext uri="{BB962C8B-B14F-4D97-AF65-F5344CB8AC3E}">
        <p14:creationId xmlns:p14="http://schemas.microsoft.com/office/powerpoint/2010/main" val="64121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272504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338494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051726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531982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b="0" i="0">
                <a:solidFill>
                  <a:prstClr val="black"/>
                </a:solidFill>
                <a:latin typeface="Open Sans Regular" panose="020B0606030504020204" pitchFamily="34" charset="0"/>
                <a:ea typeface="Open Sans Regular" panose="020B0606030504020204" pitchFamily="34" charset="0"/>
                <a:cs typeface="Open Sans Regular" panose="020B0606030504020204" pitchFamily="34" charset="0"/>
              </a:rPr>
              <a:t>SoftServe Confidential</a:t>
            </a:r>
          </a:p>
        </p:txBody>
      </p:sp>
    </p:spTree>
    <p:extLst>
      <p:ext uri="{BB962C8B-B14F-4D97-AF65-F5344CB8AC3E}">
        <p14:creationId xmlns:p14="http://schemas.microsoft.com/office/powerpoint/2010/main" val="1652502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11183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227940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16785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uk-UA" sz="1800" b="0" i="0" u="none" strike="noStrike" kern="1200" cap="none" spc="0" normalizeH="0" baseline="0" noProof="0">
              <a:ln>
                <a:noFill/>
              </a:ln>
              <a:solidFill>
                <a:prstClr val="white"/>
              </a:solidFill>
              <a:effectLst/>
              <a:uLnTx/>
              <a:uFillTx/>
              <a:ea typeface="+mn-ea"/>
              <a:cs typeface="+mn-cs"/>
            </a:endParaRPr>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10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707260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82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3098508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15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970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67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285784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128344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483539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84464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5681774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505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14078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4467109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40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39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7955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274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543075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1294348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9618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666080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747330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2748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4499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41322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88201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B6BA1-E28F-4162-9224-F6BD8824A206}" type="slidenum">
              <a:rPr lang="uk-UA" smtClean="0"/>
              <a:t>‹№›</a:t>
            </a:fld>
            <a:endParaRPr lang="uk-UA"/>
          </a:p>
        </p:txBody>
      </p:sp>
    </p:spTree>
    <p:extLst>
      <p:ext uri="{BB962C8B-B14F-4D97-AF65-F5344CB8AC3E}">
        <p14:creationId xmlns:p14="http://schemas.microsoft.com/office/powerpoint/2010/main" val="544548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 id="21474836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2105743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97285603"/>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C01860-88AA-4983-9D84-DB6CD67B99FA}"/>
              </a:ext>
            </a:extLst>
          </p:cNvPr>
          <p:cNvSpPr>
            <a:spLocks noGrp="1"/>
          </p:cNvSpPr>
          <p:nvPr>
            <p:ph type="title"/>
          </p:nvPr>
        </p:nvSpPr>
        <p:spPr>
          <a:xfrm>
            <a:off x="685801" y="685799"/>
            <a:ext cx="10820400" cy="3326803"/>
          </a:xfrm>
        </p:spPr>
        <p:txBody>
          <a:bodyPr tIns="360000"/>
          <a:lstStyle/>
          <a:p>
            <a:r>
              <a:rPr lang="en-US" dirty="0" smtClean="0">
                <a:solidFill>
                  <a:schemeClr val="bg1">
                    <a:lumMod val="95000"/>
                  </a:schemeClr>
                </a:solidFill>
              </a:rPr>
              <a:t>DESIGN PATTERNS</a:t>
            </a:r>
            <a:endParaRPr lang="uk-UA" dirty="0">
              <a:solidFill>
                <a:schemeClr val="bg1">
                  <a:lumMod val="95000"/>
                </a:schemeClr>
              </a:solidFill>
            </a:endParaRPr>
          </a:p>
        </p:txBody>
      </p:sp>
      <p:sp>
        <p:nvSpPr>
          <p:cNvPr id="11" name="Text Placeholder 10">
            <a:extLst>
              <a:ext uri="{FF2B5EF4-FFF2-40B4-BE49-F238E27FC236}">
                <a16:creationId xmlns:a16="http://schemas.microsoft.com/office/drawing/2014/main" id="{CF3D1018-5EBF-47E8-BCA9-73CE5FFDDFC4}"/>
              </a:ext>
            </a:extLst>
          </p:cNvPr>
          <p:cNvSpPr>
            <a:spLocks noGrp="1"/>
          </p:cNvSpPr>
          <p:nvPr>
            <p:ph type="body" sz="quarter" idx="10"/>
          </p:nvPr>
        </p:nvSpPr>
        <p:spPr/>
        <p:txBody>
          <a:bodyPr>
            <a:normAutofit fontScale="85000" lnSpcReduction="20000"/>
          </a:bodyPr>
          <a:lstStyle/>
          <a:p>
            <a:r>
              <a:rPr lang="en-US" dirty="0" smtClean="0">
                <a:solidFill>
                  <a:schemeClr val="bg1">
                    <a:lumMod val="95000"/>
                  </a:schemeClr>
                </a:solidFill>
              </a:rPr>
              <a:t>By Eduard Luchuk</a:t>
            </a:r>
            <a:endParaRPr lang="uk-UA" dirty="0">
              <a:solidFill>
                <a:schemeClr val="bg1">
                  <a:lumMod val="95000"/>
                </a:schemeClr>
              </a:solidFill>
            </a:endParaRPr>
          </a:p>
        </p:txBody>
      </p:sp>
    </p:spTree>
    <p:extLst>
      <p:ext uri="{BB962C8B-B14F-4D97-AF65-F5344CB8AC3E}">
        <p14:creationId xmlns:p14="http://schemas.microsoft.com/office/powerpoint/2010/main" val="2836000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SINGLETON</a:t>
            </a:r>
            <a:r>
              <a:rPr lang="uk-UA" dirty="0"/>
              <a:t/>
            </a:r>
            <a:br>
              <a:rPr lang="uk-UA" dirty="0"/>
            </a:br>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7" y="1371601"/>
            <a:ext cx="4844166" cy="5272718"/>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800" y="1371601"/>
            <a:ext cx="5494400" cy="4410221"/>
          </a:xfrm>
          <a:prstGeom prst="rect">
            <a:avLst/>
          </a:prstGeom>
        </p:spPr>
      </p:pic>
    </p:spTree>
    <p:extLst>
      <p:ext uri="{BB962C8B-B14F-4D97-AF65-F5344CB8AC3E}">
        <p14:creationId xmlns:p14="http://schemas.microsoft.com/office/powerpoint/2010/main" val="870058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FACTORY METHOD</a:t>
            </a: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2011680"/>
          </a:xfrm>
        </p:spPr>
        <p:txBody>
          <a:bodyPr/>
          <a:lstStyle/>
          <a:p>
            <a:r>
              <a:rPr lang="en-US" sz="3200" b="1" dirty="0"/>
              <a:t>Factory Method </a:t>
            </a:r>
            <a:r>
              <a:rPr lang="en-US" sz="3200" dirty="0"/>
              <a:t>is a creational design pattern that provides an interface for creating objects in a superclass, but allows subclasses to alter the type of objects that will be created.</a:t>
            </a:r>
            <a:endParaRPr lang="uk-UA" sz="3200" dirty="0"/>
          </a:p>
        </p:txBody>
      </p:sp>
      <p:pic>
        <p:nvPicPr>
          <p:cNvPr id="1026" name="Picture 2" descr="Factory Method&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528" y="3582785"/>
            <a:ext cx="5147240" cy="321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072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FACTORY METHOD</a:t>
            </a: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07" y="1692224"/>
            <a:ext cx="3394701" cy="4625449"/>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374" y="1692224"/>
            <a:ext cx="5174930" cy="4641931"/>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012" y="3082556"/>
            <a:ext cx="3132154" cy="1514381"/>
          </a:xfrm>
          <a:prstGeom prst="rect">
            <a:avLst/>
          </a:prstGeom>
        </p:spPr>
      </p:pic>
    </p:spTree>
    <p:extLst>
      <p:ext uri="{BB962C8B-B14F-4D97-AF65-F5344CB8AC3E}">
        <p14:creationId xmlns:p14="http://schemas.microsoft.com/office/powerpoint/2010/main" val="1406521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ABSTRACT FACTORY</a:t>
            </a: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37608"/>
          </a:xfrm>
        </p:spPr>
        <p:txBody>
          <a:bodyPr/>
          <a:lstStyle/>
          <a:p>
            <a:r>
              <a:rPr lang="en-US" sz="3200" b="1" dirty="0"/>
              <a:t>Abstract Factory </a:t>
            </a:r>
            <a:r>
              <a:rPr lang="en-US" sz="3200" dirty="0"/>
              <a:t>is a creational design pattern that lets you produce families of related objects without specifying their concrete classes.</a:t>
            </a:r>
            <a:endParaRPr lang="uk-UA" sz="3200" dirty="0"/>
          </a:p>
        </p:txBody>
      </p:sp>
      <p:pic>
        <p:nvPicPr>
          <p:cNvPr id="3" name="Picture 2" descr="Abstract Factory&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08" y="3549534"/>
            <a:ext cx="4898564" cy="3061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families and their varia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978" y="3651585"/>
            <a:ext cx="4000500" cy="2857500"/>
          </a:xfrm>
          <a:prstGeom prst="rect">
            <a:avLst/>
          </a:prstGeom>
          <a:solidFill>
            <a:schemeClr val="accent3">
              <a:lumMod val="40000"/>
              <a:lumOff val="60000"/>
            </a:schemeClr>
          </a:solidFill>
        </p:spPr>
      </p:pic>
    </p:spTree>
    <p:extLst>
      <p:ext uri="{BB962C8B-B14F-4D97-AF65-F5344CB8AC3E}">
        <p14:creationId xmlns:p14="http://schemas.microsoft.com/office/powerpoint/2010/main" val="177194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ABSTRACT FACTORY</a:t>
            </a:r>
            <a:r>
              <a:rPr lang="uk-UA" dirty="0"/>
              <a:t/>
            </a:r>
            <a:br>
              <a:rPr lang="uk-UA" dirty="0"/>
            </a:br>
            <a:r>
              <a:rPr lang="uk-UA" dirty="0"/>
              <a:t/>
            </a:r>
            <a:br>
              <a:rPr lang="uk-UA" dirty="0"/>
            </a:br>
            <a:r>
              <a:rPr lang="uk-UA" dirty="0"/>
              <a:t/>
            </a:r>
            <a:br>
              <a:rPr lang="uk-UA" dirty="0"/>
            </a:br>
            <a:endParaRPr lang="uk-UA"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48" y="1417798"/>
            <a:ext cx="3968858" cy="3744085"/>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98" y="1417796"/>
            <a:ext cx="4946529" cy="3744407"/>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435" y="5474640"/>
            <a:ext cx="4446892" cy="913857"/>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16" y="1417796"/>
            <a:ext cx="2556240" cy="5283251"/>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271" y="5404260"/>
            <a:ext cx="4665249" cy="1054616"/>
          </a:xfrm>
          <a:prstGeom prst="rect">
            <a:avLst/>
          </a:prstGeom>
        </p:spPr>
      </p:pic>
    </p:spTree>
    <p:extLst>
      <p:ext uri="{BB962C8B-B14F-4D97-AF65-F5344CB8AC3E}">
        <p14:creationId xmlns:p14="http://schemas.microsoft.com/office/powerpoint/2010/main" val="205132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PROTOTYPE</a:t>
            </a: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562793"/>
          </a:xfrm>
        </p:spPr>
        <p:txBody>
          <a:bodyPr/>
          <a:lstStyle/>
          <a:p>
            <a:r>
              <a:rPr lang="en-US" sz="3200" b="1" dirty="0"/>
              <a:t>Prototype </a:t>
            </a:r>
            <a:r>
              <a:rPr lang="en-US" sz="3200" dirty="0"/>
              <a:t>is a creational design pattern that lets you copy existing objects without making your code dependent on their classes.</a:t>
            </a:r>
            <a:endParaRPr lang="uk-UA" sz="3200" dirty="0"/>
          </a:p>
        </p:txBody>
      </p:sp>
      <p:pic>
        <p:nvPicPr>
          <p:cNvPr id="6" name="Picture 4" descr="What can go wrong when copying things “from the outside&quot;?” wid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765" y="3316778"/>
            <a:ext cx="6616930" cy="330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54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PROTOTYPE</a:t>
            </a: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03" y="1562793"/>
            <a:ext cx="6458290" cy="4239491"/>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900" y="2506036"/>
            <a:ext cx="5020376" cy="2353003"/>
          </a:xfrm>
          <a:prstGeom prst="rect">
            <a:avLst/>
          </a:prstGeom>
        </p:spPr>
      </p:pic>
    </p:spTree>
    <p:extLst>
      <p:ext uri="{BB962C8B-B14F-4D97-AF65-F5344CB8AC3E}">
        <p14:creationId xmlns:p14="http://schemas.microsoft.com/office/powerpoint/2010/main" val="899879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STRUCTURAL PATTERNS</a:t>
            </a:r>
            <a:endParaRPr lang="uk-UA" dirty="0"/>
          </a:p>
        </p:txBody>
      </p:sp>
      <p:graphicFrame>
        <p:nvGraphicFramePr>
          <p:cNvPr id="6" name="Схема 5"/>
          <p:cNvGraphicFramePr/>
          <p:nvPr>
            <p:extLst>
              <p:ext uri="{D42A27DB-BD31-4B8C-83A1-F6EECF244321}">
                <p14:modId xmlns:p14="http://schemas.microsoft.com/office/powerpoint/2010/main" val="2676580171"/>
              </p:ext>
            </p:extLst>
          </p:nvPr>
        </p:nvGraphicFramePr>
        <p:xfrm>
          <a:off x="224444" y="3491342"/>
          <a:ext cx="11662755" cy="2493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743989" y="2053244"/>
            <a:ext cx="10820400" cy="1030779"/>
          </a:xfrm>
        </p:spPr>
        <p:txBody>
          <a:bodyPr/>
          <a:lstStyle/>
          <a:p>
            <a:r>
              <a:rPr lang="en-US" sz="3200" b="1" dirty="0"/>
              <a:t>Structural patterns </a:t>
            </a:r>
            <a:r>
              <a:rPr lang="en-US" sz="3200" dirty="0"/>
              <a:t>explain how to assemble objects and classes into larger structures, while keeping the structures flexible and efficient.</a:t>
            </a:r>
            <a:endParaRPr lang="uk-UA" sz="3200" dirty="0"/>
          </a:p>
        </p:txBody>
      </p:sp>
    </p:spTree>
    <p:extLst>
      <p:ext uri="{BB962C8B-B14F-4D97-AF65-F5344CB8AC3E}">
        <p14:creationId xmlns:p14="http://schemas.microsoft.com/office/powerpoint/2010/main" val="2549948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ADAPTER</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7"/>
            <a:ext cx="10820400" cy="1205346"/>
          </a:xfrm>
        </p:spPr>
        <p:txBody>
          <a:bodyPr/>
          <a:lstStyle/>
          <a:p>
            <a:r>
              <a:rPr lang="en-US" sz="3200" b="1" dirty="0"/>
              <a:t>Adapter </a:t>
            </a:r>
            <a:r>
              <a:rPr lang="en-US" sz="3200" dirty="0"/>
              <a:t>is a structural design pattern that allows objects with incompatible interfaces to collaborate.</a:t>
            </a:r>
            <a:endParaRPr lang="uk-UA" sz="3200" dirty="0"/>
          </a:p>
        </p:txBody>
      </p:sp>
      <p:pic>
        <p:nvPicPr>
          <p:cNvPr id="2050" name="Picture 2" descr="Adapt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0114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98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ADAPTER</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50" y="1539502"/>
            <a:ext cx="3333814" cy="485463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154" y="1539502"/>
            <a:ext cx="5921789" cy="4854633"/>
          </a:xfrm>
          <a:prstGeom prst="rect">
            <a:avLst/>
          </a:prstGeom>
        </p:spPr>
      </p:pic>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r="39532"/>
          <a:stretch/>
        </p:blipFill>
        <p:spPr>
          <a:xfrm>
            <a:off x="9811433" y="3366812"/>
            <a:ext cx="2244293" cy="1200012"/>
          </a:xfrm>
          <a:prstGeom prst="rect">
            <a:avLst/>
          </a:prstGeom>
        </p:spPr>
      </p:pic>
    </p:spTree>
    <p:extLst>
      <p:ext uri="{BB962C8B-B14F-4D97-AF65-F5344CB8AC3E}">
        <p14:creationId xmlns:p14="http://schemas.microsoft.com/office/powerpoint/2010/main" val="481235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E98AF-C5CD-4FAB-A01E-D24E37D15F8E}"/>
              </a:ext>
            </a:extLst>
          </p:cNvPr>
          <p:cNvSpPr>
            <a:spLocks noGrp="1"/>
          </p:cNvSpPr>
          <p:nvPr>
            <p:ph type="title"/>
          </p:nvPr>
        </p:nvSpPr>
        <p:spPr/>
        <p:txBody>
          <a:bodyPr>
            <a:noAutofit/>
          </a:bodyPr>
          <a:lstStyle/>
          <a:p>
            <a:r>
              <a:rPr lang="en-US" dirty="0">
                <a:solidFill>
                  <a:schemeClr val="bg1"/>
                </a:solidFill>
              </a:rPr>
              <a:t>AGENDA</a:t>
            </a:r>
            <a:endParaRPr lang="uk-UA" dirty="0">
              <a:solidFill>
                <a:schemeClr val="bg1"/>
              </a:solidFill>
            </a:endParaRPr>
          </a:p>
        </p:txBody>
      </p:sp>
      <p:sp>
        <p:nvSpPr>
          <p:cNvPr id="5"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2057400"/>
            <a:ext cx="10820400" cy="2813858"/>
          </a:xfrm>
        </p:spPr>
        <p:txBody>
          <a:bodyPr>
            <a:normAutofit/>
          </a:bodyPr>
          <a:lstStyle/>
          <a:p>
            <a:pPr marL="342900" indent="-342900">
              <a:buFont typeface="Wingdings" panose="05000000000000000000" pitchFamily="2" charset="2"/>
              <a:buChar char="Ø"/>
            </a:pPr>
            <a:r>
              <a:rPr lang="en-US" sz="2800" dirty="0" smtClean="0">
                <a:solidFill>
                  <a:schemeClr val="bg1"/>
                </a:solidFill>
              </a:rPr>
              <a:t>Patterns overview</a:t>
            </a:r>
          </a:p>
          <a:p>
            <a:pPr marL="342900" indent="-342900">
              <a:buFont typeface="Wingdings" panose="05000000000000000000" pitchFamily="2" charset="2"/>
              <a:buChar char="Ø"/>
            </a:pPr>
            <a:r>
              <a:rPr lang="en-US" sz="2800" dirty="0">
                <a:solidFill>
                  <a:schemeClr val="bg1"/>
                </a:solidFill>
              </a:rPr>
              <a:t>Classification of </a:t>
            </a:r>
            <a:r>
              <a:rPr lang="en-US" sz="2800" dirty="0" smtClean="0">
                <a:solidFill>
                  <a:schemeClr val="bg1"/>
                </a:solidFill>
              </a:rPr>
              <a:t>patterns</a:t>
            </a:r>
          </a:p>
          <a:p>
            <a:pPr marL="342900" indent="-342900">
              <a:buFont typeface="Wingdings" panose="05000000000000000000" pitchFamily="2" charset="2"/>
              <a:buChar char="Ø"/>
            </a:pPr>
            <a:r>
              <a:rPr lang="en-US" sz="2800" dirty="0" smtClean="0">
                <a:solidFill>
                  <a:schemeClr val="bg1"/>
                </a:solidFill>
              </a:rPr>
              <a:t>Creational patterns</a:t>
            </a:r>
            <a:endParaRPr lang="en-US" sz="2800" dirty="0">
              <a:solidFill>
                <a:schemeClr val="bg1"/>
              </a:solidFill>
            </a:endParaRPr>
          </a:p>
          <a:p>
            <a:pPr marL="342900" indent="-342900">
              <a:buFont typeface="Wingdings" panose="05000000000000000000" pitchFamily="2" charset="2"/>
              <a:buChar char="Ø"/>
            </a:pPr>
            <a:r>
              <a:rPr lang="en-US" sz="2800" dirty="0" smtClean="0">
                <a:solidFill>
                  <a:schemeClr val="bg1"/>
                </a:solidFill>
              </a:rPr>
              <a:t>Structural patterns</a:t>
            </a:r>
            <a:endParaRPr lang="en-US" sz="2800" dirty="0">
              <a:solidFill>
                <a:schemeClr val="bg1"/>
              </a:solidFill>
            </a:endParaRPr>
          </a:p>
          <a:p>
            <a:pPr marL="342900" indent="-342900">
              <a:buFont typeface="Wingdings" panose="05000000000000000000" pitchFamily="2" charset="2"/>
              <a:buChar char="Ø"/>
            </a:pPr>
            <a:r>
              <a:rPr lang="en-US" sz="2800" dirty="0" smtClean="0">
                <a:solidFill>
                  <a:schemeClr val="bg1"/>
                </a:solidFill>
              </a:rPr>
              <a:t>Behavioral patterns</a:t>
            </a:r>
            <a:endParaRPr lang="en-US" sz="2800" dirty="0">
              <a:solidFill>
                <a:schemeClr val="bg1"/>
              </a:solidFill>
            </a:endParaRPr>
          </a:p>
        </p:txBody>
      </p:sp>
    </p:spTree>
    <p:extLst>
      <p:ext uri="{BB962C8B-B14F-4D97-AF65-F5344CB8AC3E}">
        <p14:creationId xmlns:p14="http://schemas.microsoft.com/office/powerpoint/2010/main" val="2170481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5"/>
            <a:ext cx="10820400" cy="2103119"/>
          </a:xfrm>
        </p:spPr>
        <p:txBody>
          <a:bodyPr/>
          <a:lstStyle/>
          <a:p>
            <a:r>
              <a:rPr lang="en-US" sz="3200" b="1" dirty="0"/>
              <a:t>Bridge </a:t>
            </a:r>
            <a:r>
              <a:rPr lang="en-US" sz="3200" dirty="0"/>
              <a:t>is a structural design pattern that lets you split a large class or a set of closely related classes into two separate </a:t>
            </a:r>
            <a:r>
              <a:rPr lang="en-US" sz="3200" dirty="0" smtClean="0"/>
              <a:t>hierarchies – abstraction </a:t>
            </a:r>
            <a:r>
              <a:rPr lang="en-US" sz="3200" dirty="0"/>
              <a:t>and </a:t>
            </a:r>
            <a:r>
              <a:rPr lang="en-US" sz="3200" dirty="0" smtClean="0"/>
              <a:t>implementation – which </a:t>
            </a:r>
            <a:r>
              <a:rPr lang="en-US" sz="3200" dirty="0"/>
              <a:t>can be developed independently of each other.</a:t>
            </a:r>
            <a:endParaRPr lang="uk-UA" sz="3200" dirty="0"/>
          </a:p>
        </p:txBody>
      </p:sp>
      <p:pic>
        <p:nvPicPr>
          <p:cNvPr id="4098" name="Picture 2" descr="Bridge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274" y="3628944"/>
            <a:ext cx="4913782" cy="307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20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6146" name="Picture 2" descr="Bridge pattern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63" y="2583554"/>
            <a:ext cx="4324986" cy="306353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2298469" y="1920241"/>
            <a:ext cx="1143000" cy="565265"/>
          </a:xfrm>
        </p:spPr>
        <p:txBody>
          <a:bodyPr/>
          <a:lstStyle/>
          <a:p>
            <a:r>
              <a:rPr lang="en-US" sz="3200" b="1" dirty="0" smtClean="0"/>
              <a:t>issue</a:t>
            </a:r>
            <a:endParaRPr lang="uk-UA" sz="3200" dirty="0"/>
          </a:p>
        </p:txBody>
      </p:sp>
      <p:sp>
        <p:nvSpPr>
          <p:cNvPr id="8"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8020395" y="1920241"/>
            <a:ext cx="1755371" cy="565266"/>
          </a:xfrm>
        </p:spPr>
        <p:txBody>
          <a:bodyPr/>
          <a:lstStyle/>
          <a:p>
            <a:r>
              <a:rPr lang="en-US" sz="3200" b="1" dirty="0" smtClean="0"/>
              <a:t>solution</a:t>
            </a:r>
            <a:endParaRPr lang="uk-UA" sz="3200" dirty="0"/>
          </a:p>
        </p:txBody>
      </p:sp>
      <p:pic>
        <p:nvPicPr>
          <p:cNvPr id="6148" name="Picture 4" descr="Solution suggested by the Bridg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97" y="3034147"/>
            <a:ext cx="5375703" cy="233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08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9" y="1581824"/>
            <a:ext cx="2753511" cy="5151486"/>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722" y="1581824"/>
            <a:ext cx="4317549" cy="5151486"/>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3706" y="1581824"/>
            <a:ext cx="4212174" cy="1384107"/>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3706" y="3286132"/>
            <a:ext cx="4212174" cy="1116367"/>
          </a:xfrm>
          <a:prstGeom prst="rect">
            <a:avLst/>
          </a:prstGeom>
        </p:spPr>
      </p:pic>
    </p:spTree>
    <p:extLst>
      <p:ext uri="{BB962C8B-B14F-4D97-AF65-F5344CB8AC3E}">
        <p14:creationId xmlns:p14="http://schemas.microsoft.com/office/powerpoint/2010/main" val="3838954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Composite </a:t>
            </a:r>
            <a:r>
              <a:rPr lang="en-US" sz="3200" dirty="0"/>
              <a:t>is a structural design pattern that lets you compose objects into tree structures and then work with these structures as if they were individual objects.</a:t>
            </a:r>
            <a:endParaRPr lang="uk-UA" sz="3200" dirty="0"/>
          </a:p>
        </p:txBody>
      </p:sp>
      <p:pic>
        <p:nvPicPr>
          <p:cNvPr id="1026" name="Picture 2" descr="Патерн&amp;nbsp;Компонувальни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818" y="2826328"/>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011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3074" name="Picture 2" descr="Structure of a complex 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917" y="2058352"/>
            <a:ext cx="3524250" cy="35242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olution suggested by the Composit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662" y="2391727"/>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577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486295"/>
            <a:ext cx="10820400" cy="685800"/>
          </a:xfrm>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81" y="1155463"/>
            <a:ext cx="4486509" cy="3433155"/>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443" y="1155462"/>
            <a:ext cx="3383127" cy="343315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80" y="4666274"/>
            <a:ext cx="4486509" cy="2146166"/>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0442" y="4700293"/>
            <a:ext cx="3383127" cy="1114981"/>
          </a:xfrm>
          <a:prstGeom prst="rect">
            <a:avLst/>
          </a:prstGeom>
        </p:spPr>
      </p:pic>
    </p:spTree>
    <p:extLst>
      <p:ext uri="{BB962C8B-B14F-4D97-AF65-F5344CB8AC3E}">
        <p14:creationId xmlns:p14="http://schemas.microsoft.com/office/powerpoint/2010/main" val="2951181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DECORATOR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Decorator </a:t>
            </a:r>
            <a:r>
              <a:rPr lang="en-US" sz="3200" dirty="0"/>
              <a:t>is a structural design pattern that lets you attach new behaviors to objects by placing these objects inside special wrapper objects that contain the behaviors.</a:t>
            </a:r>
            <a:endParaRPr lang="uk-UA" sz="3200" dirty="0"/>
          </a:p>
        </p:txBody>
      </p:sp>
      <p:pic>
        <p:nvPicPr>
          <p:cNvPr id="4098" name="Picture 2" descr="Приклад патерна Декорато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3" y="3699165"/>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584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DECORATOR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46" y="1463040"/>
            <a:ext cx="2417443" cy="5187142"/>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89" y="1463040"/>
            <a:ext cx="4334768" cy="518714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912" y="1463039"/>
            <a:ext cx="5031075" cy="80633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7357" y="2468026"/>
            <a:ext cx="4985263" cy="832127"/>
          </a:xfrm>
          <a:prstGeom prst="rect">
            <a:avLst/>
          </a:prstGeom>
        </p:spPr>
      </p:pic>
    </p:spTree>
    <p:extLst>
      <p:ext uri="{BB962C8B-B14F-4D97-AF65-F5344CB8AC3E}">
        <p14:creationId xmlns:p14="http://schemas.microsoft.com/office/powerpoint/2010/main" val="1756707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FACADE</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Facade </a:t>
            </a:r>
            <a:r>
              <a:rPr lang="en-US" sz="3200" dirty="0"/>
              <a:t>is a structural design pattern that provides a simplified interface to a library, a framework, or any other complex set of classes.</a:t>
            </a:r>
            <a:endParaRPr lang="uk-UA" sz="3200" dirty="0"/>
          </a:p>
        </p:txBody>
      </p:sp>
      <p:pic>
        <p:nvPicPr>
          <p:cNvPr id="1026" name="Picture 2" descr="Патерн&amp;nbsp;Фаса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10" y="297180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52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FACADE</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70" y="1463992"/>
            <a:ext cx="4146409" cy="285031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245" y="1463992"/>
            <a:ext cx="3890610" cy="3546309"/>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321" y="1463992"/>
            <a:ext cx="3334777" cy="2534430"/>
          </a:xfrm>
          <a:prstGeom prst="rect">
            <a:avLst/>
          </a:prstGeom>
        </p:spPr>
      </p:pic>
    </p:spTree>
    <p:extLst>
      <p:ext uri="{BB962C8B-B14F-4D97-AF65-F5344CB8AC3E}">
        <p14:creationId xmlns:p14="http://schemas.microsoft.com/office/powerpoint/2010/main" val="396868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PATTERNS OVERVIEW</a:t>
            </a:r>
            <a:r>
              <a:rPr lang="en-US" dirty="0"/>
              <a:t/>
            </a:r>
            <a:br>
              <a:rPr lang="en-US" dirty="0"/>
            </a:br>
            <a:endParaRPr lang="uk-UA" dirty="0"/>
          </a:p>
        </p:txBody>
      </p:sp>
      <p:sp>
        <p:nvSpPr>
          <p:cNvPr id="3" name="Text Placeholder 2">
            <a:extLst>
              <a:ext uri="{FF2B5EF4-FFF2-40B4-BE49-F238E27FC236}">
                <a16:creationId xmlns:a16="http://schemas.microsoft.com/office/drawing/2014/main" id="{84A8E77E-B539-4F18-9F02-51D8362FC622}"/>
              </a:ext>
            </a:extLst>
          </p:cNvPr>
          <p:cNvSpPr>
            <a:spLocks noGrp="1"/>
          </p:cNvSpPr>
          <p:nvPr>
            <p:ph type="body" sz="quarter" idx="10"/>
          </p:nvPr>
        </p:nvSpPr>
        <p:spPr>
          <a:xfrm>
            <a:off x="685799" y="2057400"/>
            <a:ext cx="10672011" cy="3429000"/>
          </a:xfrm>
        </p:spPr>
        <p:txBody>
          <a:bodyPr/>
          <a:lstStyle/>
          <a:p>
            <a:r>
              <a:rPr lang="en-US" sz="3200" b="1" dirty="0"/>
              <a:t>Design patterns </a:t>
            </a:r>
            <a:r>
              <a:rPr lang="en-US" sz="3200" dirty="0"/>
              <a:t>are typical solutions to commonly occurring problems in software design. They are like pre-made blueprints that you can customize to solve a recurring design problem in your code.</a:t>
            </a:r>
            <a:endParaRPr lang="uk-UA" sz="3200" dirty="0"/>
          </a:p>
        </p:txBody>
      </p:sp>
    </p:spTree>
    <p:extLst>
      <p:ext uri="{BB962C8B-B14F-4D97-AF65-F5344CB8AC3E}">
        <p14:creationId xmlns:p14="http://schemas.microsoft.com/office/powerpoint/2010/main" val="594557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FLYWEIGHT</a:t>
            </a:r>
            <a:r>
              <a:rPr lang="uk-UA" dirty="0"/>
              <a:t/>
            </a:r>
            <a:br>
              <a:rPr lang="uk-UA" dirty="0"/>
            </a:b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061558"/>
          </a:xfrm>
        </p:spPr>
        <p:txBody>
          <a:bodyPr/>
          <a:lstStyle/>
          <a:p>
            <a:r>
              <a:rPr lang="en-US" sz="3200" b="1" dirty="0"/>
              <a:t>Flyweight </a:t>
            </a:r>
            <a:r>
              <a:rPr lang="en-US" sz="3200" dirty="0"/>
              <a:t>is a structural design pattern that lets you fit more objects into the available amount of RAM by sharing common parts of state between multiple objects instead of keeping all of the data in each object.</a:t>
            </a:r>
            <a:endParaRPr lang="uk-UA" sz="3200" dirty="0"/>
          </a:p>
        </p:txBody>
      </p:sp>
      <p:pic>
        <p:nvPicPr>
          <p:cNvPr id="2050" name="Picture 2" descr="Flyweight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567" y="294132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243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FLYWEIGHT</a:t>
            </a:r>
            <a:r>
              <a:rPr lang="uk-UA" dirty="0"/>
              <a:t/>
            </a:r>
            <a:br>
              <a:rPr lang="uk-UA" dirty="0"/>
            </a:b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108" y="2107276"/>
            <a:ext cx="2584639" cy="3682538"/>
          </a:xfrm>
          <a:prstGeom prst="rect">
            <a:avLst/>
          </a:prstGeom>
        </p:spPr>
      </p:pic>
      <p:pic>
        <p:nvPicPr>
          <p:cNvPr id="7" name="Рисунок 6"/>
          <p:cNvPicPr>
            <a:picLocks noChangeAspect="1"/>
          </p:cNvPicPr>
          <p:nvPr/>
        </p:nvPicPr>
        <p:blipFill rotWithShape="1">
          <a:blip r:embed="rId3">
            <a:extLst>
              <a:ext uri="{28A0092B-C50C-407E-A947-70E740481C1C}">
                <a14:useLocalDpi xmlns:a14="http://schemas.microsoft.com/office/drawing/2010/main" val="0"/>
              </a:ext>
            </a:extLst>
          </a:blip>
          <a:srcRect t="22896"/>
          <a:stretch/>
        </p:blipFill>
        <p:spPr>
          <a:xfrm>
            <a:off x="4893817" y="2310937"/>
            <a:ext cx="4182565" cy="327521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818" y="1426625"/>
            <a:ext cx="4293991" cy="5043837"/>
          </a:xfrm>
          <a:prstGeom prst="rect">
            <a:avLst/>
          </a:prstGeom>
        </p:spPr>
      </p:pic>
    </p:spTree>
    <p:extLst>
      <p:ext uri="{BB962C8B-B14F-4D97-AF65-F5344CB8AC3E}">
        <p14:creationId xmlns:p14="http://schemas.microsoft.com/office/powerpoint/2010/main" val="2750293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543696"/>
          </a:xfrm>
        </p:spPr>
        <p:txBody>
          <a:bodyPr/>
          <a:lstStyle/>
          <a:p>
            <a:r>
              <a:rPr lang="en-US" sz="3200" b="1" dirty="0"/>
              <a:t>Proxy </a:t>
            </a:r>
            <a:r>
              <a:rPr lang="en-US" sz="3200" dirty="0"/>
              <a:t>is a structural design pattern that lets you provide a substitute or placeholder for another object. A proxy controls access to the original object, allowing you to perform something either before or after the request gets through to the original object.</a:t>
            </a:r>
            <a:endParaRPr lang="uk-UA" sz="3200" dirty="0"/>
          </a:p>
        </p:txBody>
      </p:sp>
      <p:pic>
        <p:nvPicPr>
          <p:cNvPr id="1026" name="Picture 2" descr="Патерн&amp;nbsp;Замісни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472" y="3998422"/>
            <a:ext cx="4397433" cy="274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03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69974"/>
          <a:stretch/>
        </p:blipFill>
        <p:spPr>
          <a:xfrm>
            <a:off x="165857" y="2685012"/>
            <a:ext cx="3622167" cy="222781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196" y="4477384"/>
            <a:ext cx="4460397" cy="1208521"/>
          </a:xfrm>
          <a:prstGeom prst="rect">
            <a:avLst/>
          </a:prstGeom>
        </p:spPr>
      </p:pic>
      <p:pic>
        <p:nvPicPr>
          <p:cNvPr id="8" name="Рисунок 7"/>
          <p:cNvPicPr>
            <a:picLocks noChangeAspect="1"/>
          </p:cNvPicPr>
          <p:nvPr/>
        </p:nvPicPr>
        <p:blipFill rotWithShape="1">
          <a:blip r:embed="rId2">
            <a:extLst>
              <a:ext uri="{28A0092B-C50C-407E-A947-70E740481C1C}">
                <a14:useLocalDpi xmlns:a14="http://schemas.microsoft.com/office/drawing/2010/main" val="0"/>
              </a:ext>
            </a:extLst>
          </a:blip>
          <a:srcRect t="30642"/>
          <a:stretch/>
        </p:blipFill>
        <p:spPr>
          <a:xfrm>
            <a:off x="3975835" y="1535366"/>
            <a:ext cx="3186550" cy="4527102"/>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196" y="2006189"/>
            <a:ext cx="4420080" cy="1402029"/>
          </a:xfrm>
          <a:prstGeom prst="rect">
            <a:avLst/>
          </a:prstGeom>
        </p:spPr>
      </p:pic>
    </p:spTree>
    <p:extLst>
      <p:ext uri="{BB962C8B-B14F-4D97-AF65-F5344CB8AC3E}">
        <p14:creationId xmlns:p14="http://schemas.microsoft.com/office/powerpoint/2010/main" val="19120324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BEHAVIORAL PATTERNS</a:t>
            </a:r>
            <a:endParaRPr lang="uk-UA" dirty="0"/>
          </a:p>
        </p:txBody>
      </p:sp>
      <p:graphicFrame>
        <p:nvGraphicFramePr>
          <p:cNvPr id="6" name="Схема 5"/>
          <p:cNvGraphicFramePr/>
          <p:nvPr>
            <p:extLst>
              <p:ext uri="{D42A27DB-BD31-4B8C-83A1-F6EECF244321}">
                <p14:modId xmlns:p14="http://schemas.microsoft.com/office/powerpoint/2010/main" val="764862416"/>
              </p:ext>
            </p:extLst>
          </p:nvPr>
        </p:nvGraphicFramePr>
        <p:xfrm>
          <a:off x="224444" y="3325090"/>
          <a:ext cx="11662755" cy="20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030779"/>
          </a:xfrm>
        </p:spPr>
        <p:txBody>
          <a:bodyPr/>
          <a:lstStyle/>
          <a:p>
            <a:r>
              <a:rPr lang="en-US" sz="3200" b="1" dirty="0"/>
              <a:t>Behavioral patterns </a:t>
            </a:r>
            <a:r>
              <a:rPr lang="en-US" sz="3200" dirty="0"/>
              <a:t>take care of effective communication and the assignment of responsibilities between objects.</a:t>
            </a:r>
            <a:endParaRPr lang="uk-UA" sz="3200" dirty="0"/>
          </a:p>
        </p:txBody>
      </p:sp>
    </p:spTree>
    <p:extLst>
      <p:ext uri="{BB962C8B-B14F-4D97-AF65-F5344CB8AC3E}">
        <p14:creationId xmlns:p14="http://schemas.microsoft.com/office/powerpoint/2010/main" val="286697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MEDIATOR</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144685"/>
          </a:xfrm>
        </p:spPr>
        <p:txBody>
          <a:bodyPr/>
          <a:lstStyle/>
          <a:p>
            <a:r>
              <a:rPr lang="en-US" sz="3200" b="1" dirty="0"/>
              <a:t>Mediator </a:t>
            </a:r>
            <a:r>
              <a:rPr lang="en-US" sz="3200" dirty="0"/>
              <a:t>is a behavioral design pattern that lets you reduce chaotic dependencies between objects. The pattern restricts direct communications between the objects and forces them to collaborate only via a mediator object.</a:t>
            </a:r>
            <a:endParaRPr lang="uk-UA" sz="3200" dirty="0"/>
          </a:p>
        </p:txBody>
      </p:sp>
      <p:pic>
        <p:nvPicPr>
          <p:cNvPr id="2050" name="Picture 2" descr="Mediato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214" y="3599411"/>
            <a:ext cx="4961035" cy="310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7295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MEDIATOR</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54909"/>
          <a:stretch/>
        </p:blipFill>
        <p:spPr>
          <a:xfrm>
            <a:off x="95596" y="1608516"/>
            <a:ext cx="4056918" cy="4002575"/>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45576" b="20970"/>
          <a:stretch/>
        </p:blipFill>
        <p:spPr>
          <a:xfrm>
            <a:off x="4254521" y="1608516"/>
            <a:ext cx="3810011" cy="2788917"/>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78909"/>
          <a:stretch/>
        </p:blipFill>
        <p:spPr>
          <a:xfrm>
            <a:off x="8175755" y="1608515"/>
            <a:ext cx="3791803" cy="1749827"/>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811" y="4290787"/>
            <a:ext cx="3893962" cy="1503184"/>
          </a:xfrm>
          <a:prstGeom prst="rect">
            <a:avLst/>
          </a:prstGeom>
        </p:spPr>
      </p:pic>
    </p:spTree>
    <p:extLst>
      <p:ext uri="{BB962C8B-B14F-4D97-AF65-F5344CB8AC3E}">
        <p14:creationId xmlns:p14="http://schemas.microsoft.com/office/powerpoint/2010/main" val="6955858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ITERATOR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629296"/>
          </a:xfrm>
        </p:spPr>
        <p:txBody>
          <a:bodyPr/>
          <a:lstStyle/>
          <a:p>
            <a:r>
              <a:rPr lang="en-US" sz="3200" b="1" dirty="0"/>
              <a:t>Iterator </a:t>
            </a:r>
            <a:r>
              <a:rPr lang="en-US" sz="3200" dirty="0"/>
              <a:t>is a behavioral design pattern that lets you traverse elements of a collection without exposing its underlying representation (list, stack, tree, etc.).</a:t>
            </a:r>
            <a:endParaRPr lang="uk-UA" sz="3200" dirty="0"/>
          </a:p>
        </p:txBody>
      </p:sp>
      <p:pic>
        <p:nvPicPr>
          <p:cNvPr id="4098" name="Picture 2" descr="Iterato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6" y="293439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0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ITERATOR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34458" b="71030"/>
          <a:stretch/>
        </p:blipFill>
        <p:spPr>
          <a:xfrm>
            <a:off x="60486" y="1538582"/>
            <a:ext cx="3686022" cy="2527069"/>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30182" r="27313" b="37454"/>
          <a:stretch/>
        </p:blipFill>
        <p:spPr>
          <a:xfrm>
            <a:off x="3860356" y="1538582"/>
            <a:ext cx="3646038" cy="2518028"/>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63152"/>
          <a:stretch/>
        </p:blipFill>
        <p:spPr>
          <a:xfrm>
            <a:off x="7634334" y="1529541"/>
            <a:ext cx="4421416" cy="2527069"/>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758" y="4556100"/>
            <a:ext cx="4399233" cy="1783663"/>
          </a:xfrm>
          <a:prstGeom prst="rect">
            <a:avLst/>
          </a:prstGeom>
        </p:spPr>
      </p:pic>
    </p:spTree>
    <p:extLst>
      <p:ext uri="{BB962C8B-B14F-4D97-AF65-F5344CB8AC3E}">
        <p14:creationId xmlns:p14="http://schemas.microsoft.com/office/powerpoint/2010/main" val="4156680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CHAIN OF RESPONSIBILITY </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2003368"/>
          </a:xfrm>
        </p:spPr>
        <p:txBody>
          <a:bodyPr/>
          <a:lstStyle/>
          <a:p>
            <a:r>
              <a:rPr lang="en-US" sz="3200" b="1" dirty="0"/>
              <a:t>Chain of Responsibility </a:t>
            </a:r>
            <a:r>
              <a:rPr lang="en-US" sz="3200" dirty="0"/>
              <a:t>is a behavioral design pattern that lets you pass requests along a chain of handlers. Upon receiving a request, each handler decides either to process the request or to pass it to the next handler in the chain.</a:t>
            </a:r>
            <a:endParaRPr lang="uk-UA" sz="3200" dirty="0"/>
          </a:p>
        </p:txBody>
      </p:sp>
      <p:pic>
        <p:nvPicPr>
          <p:cNvPr id="6146" name="Picture 2" descr="Chain of Responsibility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651" y="3401729"/>
            <a:ext cx="5569932" cy="348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0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E98AF-C5CD-4FAB-A01E-D24E37D15F8E}"/>
              </a:ext>
            </a:extLst>
          </p:cNvPr>
          <p:cNvSpPr>
            <a:spLocks noGrp="1"/>
          </p:cNvSpPr>
          <p:nvPr>
            <p:ph type="title"/>
          </p:nvPr>
        </p:nvSpPr>
        <p:spPr/>
        <p:txBody>
          <a:bodyPr/>
          <a:lstStyle/>
          <a:p>
            <a:r>
              <a:rPr lang="en-US" dirty="0"/>
              <a:t>PATTERNS </a:t>
            </a:r>
            <a:r>
              <a:rPr lang="en-US" dirty="0" smtClean="0"/>
              <a:t>OVERVIEW</a:t>
            </a:r>
            <a:endParaRPr lang="uk-UA" dirty="0"/>
          </a:p>
        </p:txBody>
      </p:sp>
      <p:sp>
        <p:nvSpPr>
          <p:cNvPr id="5"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75013"/>
            <a:ext cx="10820400" cy="4360025"/>
          </a:xfrm>
        </p:spPr>
        <p:txBody>
          <a:bodyPr/>
          <a:lstStyle/>
          <a:p>
            <a:pPr algn="ctr"/>
            <a:r>
              <a:rPr lang="en-US" sz="3600" dirty="0"/>
              <a:t>Why should </a:t>
            </a:r>
            <a:r>
              <a:rPr lang="en-US" sz="3600" dirty="0" smtClean="0"/>
              <a:t>we </a:t>
            </a:r>
            <a:r>
              <a:rPr lang="en-US" sz="3600" dirty="0"/>
              <a:t>learn patterns</a:t>
            </a:r>
            <a:r>
              <a:rPr lang="en-US" sz="3600" dirty="0" smtClean="0"/>
              <a:t>?</a:t>
            </a:r>
          </a:p>
          <a:p>
            <a:pPr algn="ctr"/>
            <a:endParaRPr lang="en-US" dirty="0"/>
          </a:p>
          <a:p>
            <a:pPr marL="342900" indent="-342900">
              <a:buFont typeface="Wingdings" panose="05000000000000000000" pitchFamily="2" charset="2"/>
              <a:buChar char="Ø"/>
            </a:pPr>
            <a:r>
              <a:rPr lang="en-US" sz="2800" dirty="0"/>
              <a:t>Design patterns are a toolkit of </a:t>
            </a:r>
            <a:r>
              <a:rPr lang="en-US" sz="2800" b="1" dirty="0"/>
              <a:t>tried and tested </a:t>
            </a:r>
            <a:r>
              <a:rPr lang="en-US" sz="2800" dirty="0"/>
              <a:t>solutions to common problems in software </a:t>
            </a:r>
            <a:r>
              <a:rPr lang="en-US" sz="2800" dirty="0" smtClean="0"/>
              <a:t>design.</a:t>
            </a:r>
          </a:p>
          <a:p>
            <a:pPr marL="342900" indent="-342900">
              <a:buFont typeface="Wingdings" panose="05000000000000000000" pitchFamily="2" charset="2"/>
              <a:buChar char="Ø"/>
            </a:pPr>
            <a:r>
              <a:rPr lang="en-US" sz="2800" dirty="0"/>
              <a:t>You make fewer calculations when designing, using standard unified solutions, because all hidden</a:t>
            </a:r>
            <a:r>
              <a:rPr lang="en-US" sz="2800" dirty="0" smtClean="0"/>
              <a:t> </a:t>
            </a:r>
            <a:r>
              <a:rPr lang="en-US" sz="2800" dirty="0"/>
              <a:t>problems </a:t>
            </a:r>
            <a:r>
              <a:rPr lang="en-US" sz="2800" dirty="0" smtClean="0"/>
              <a:t>have already </a:t>
            </a:r>
            <a:r>
              <a:rPr lang="en-US" sz="2800" dirty="0"/>
              <a:t>been found.</a:t>
            </a:r>
            <a:endParaRPr lang="en-US" sz="2800" dirty="0" smtClean="0"/>
          </a:p>
          <a:p>
            <a:pPr marL="342900" indent="-342900">
              <a:buFont typeface="Wingdings" panose="05000000000000000000" pitchFamily="2" charset="2"/>
              <a:buChar char="Ø"/>
            </a:pPr>
            <a:r>
              <a:rPr lang="en-US" sz="2800" dirty="0" smtClean="0"/>
              <a:t>Design </a:t>
            </a:r>
            <a:r>
              <a:rPr lang="en-US" sz="2800" dirty="0"/>
              <a:t>patterns define a common language that you and your teammates can use to communicate more efficiently. </a:t>
            </a:r>
          </a:p>
        </p:txBody>
      </p:sp>
    </p:spTree>
    <p:extLst>
      <p:ext uri="{BB962C8B-B14F-4D97-AF65-F5344CB8AC3E}">
        <p14:creationId xmlns:p14="http://schemas.microsoft.com/office/powerpoint/2010/main" val="4291137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CHAIN OF RESPONSIBILITY </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49391"/>
          <a:stretch/>
        </p:blipFill>
        <p:spPr>
          <a:xfrm>
            <a:off x="77032" y="1463042"/>
            <a:ext cx="4445092" cy="4160026"/>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51768" r="46806"/>
          <a:stretch/>
        </p:blipFill>
        <p:spPr>
          <a:xfrm>
            <a:off x="4701684" y="1463041"/>
            <a:ext cx="2486335" cy="416888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742" y="1463041"/>
            <a:ext cx="3382723" cy="2211184"/>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400" y="4334919"/>
            <a:ext cx="4460974" cy="1288149"/>
          </a:xfrm>
          <a:prstGeom prst="rect">
            <a:avLst/>
          </a:prstGeom>
        </p:spPr>
      </p:pic>
    </p:spTree>
    <p:extLst>
      <p:ext uri="{BB962C8B-B14F-4D97-AF65-F5344CB8AC3E}">
        <p14:creationId xmlns:p14="http://schemas.microsoft.com/office/powerpoint/2010/main" val="1938617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STRATEGY</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562793"/>
          </a:xfrm>
        </p:spPr>
        <p:txBody>
          <a:bodyPr/>
          <a:lstStyle/>
          <a:p>
            <a:r>
              <a:rPr lang="en-US" sz="3200" b="1" dirty="0"/>
              <a:t>Strategy </a:t>
            </a:r>
            <a:r>
              <a:rPr lang="en-US" sz="3200" dirty="0"/>
              <a:t>is a behavioral design pattern that lets you define a family of algorithms, put each of them into a separate class, and make their objects interchangeable.</a:t>
            </a:r>
            <a:endParaRPr lang="uk-UA" sz="3200" dirty="0"/>
          </a:p>
        </p:txBody>
      </p:sp>
      <p:pic>
        <p:nvPicPr>
          <p:cNvPr id="8194" name="Picture 2" descr="Патерн&amp;nbsp;Стратегі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634" y="3017520"/>
            <a:ext cx="5772358" cy="360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332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STRATEGY</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43900" b="70467"/>
          <a:stretch/>
        </p:blipFill>
        <p:spPr>
          <a:xfrm>
            <a:off x="104832" y="1433945"/>
            <a:ext cx="3278683" cy="2730731"/>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68364"/>
          <a:stretch/>
        </p:blipFill>
        <p:spPr>
          <a:xfrm>
            <a:off x="7029797" y="1433945"/>
            <a:ext cx="4874375" cy="2439783"/>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797" y="4311419"/>
            <a:ext cx="4915586" cy="1533739"/>
          </a:xfrm>
          <a:prstGeom prst="rect">
            <a:avLst/>
          </a:prstGeom>
        </p:spPr>
      </p:pic>
      <p:pic>
        <p:nvPicPr>
          <p:cNvPr id="9" name="Рисунок 8"/>
          <p:cNvPicPr>
            <a:picLocks noChangeAspect="1"/>
          </p:cNvPicPr>
          <p:nvPr/>
        </p:nvPicPr>
        <p:blipFill rotWithShape="1">
          <a:blip r:embed="rId2">
            <a:extLst>
              <a:ext uri="{28A0092B-C50C-407E-A947-70E740481C1C}">
                <a14:useLocalDpi xmlns:a14="http://schemas.microsoft.com/office/drawing/2010/main" val="0"/>
              </a:ext>
            </a:extLst>
          </a:blip>
          <a:srcRect t="29705" r="39325" b="32848"/>
          <a:stretch/>
        </p:blipFill>
        <p:spPr>
          <a:xfrm>
            <a:off x="3592252" y="1433945"/>
            <a:ext cx="3087256" cy="3014518"/>
          </a:xfrm>
          <a:prstGeom prst="rect">
            <a:avLst/>
          </a:prstGeom>
        </p:spPr>
      </p:pic>
    </p:spTree>
    <p:extLst>
      <p:ext uri="{BB962C8B-B14F-4D97-AF65-F5344CB8AC3E}">
        <p14:creationId xmlns:p14="http://schemas.microsoft.com/office/powerpoint/2010/main" val="343909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MEMENTO</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562793"/>
          </a:xfrm>
        </p:spPr>
        <p:txBody>
          <a:bodyPr/>
          <a:lstStyle/>
          <a:p>
            <a:r>
              <a:rPr lang="en-US" sz="3200" b="1" dirty="0"/>
              <a:t>Memento </a:t>
            </a:r>
            <a:r>
              <a:rPr lang="en-US" sz="3200" dirty="0"/>
              <a:t>is a behavioral design pattern that lets you save and restore the previous state of an object without revealing the details of its implementation.</a:t>
            </a:r>
            <a:endParaRPr lang="uk-UA" sz="3200" dirty="0"/>
          </a:p>
        </p:txBody>
      </p:sp>
      <p:pic>
        <p:nvPicPr>
          <p:cNvPr id="10244" name="Picture 4" descr="Memento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343" y="3257203"/>
            <a:ext cx="5601670" cy="350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96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MEMENTO</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38505" b="67515"/>
          <a:stretch/>
        </p:blipFill>
        <p:spPr>
          <a:xfrm>
            <a:off x="199631" y="1512915"/>
            <a:ext cx="3682757" cy="2726575"/>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33697" r="47848" b="24364"/>
          <a:stretch/>
        </p:blipFill>
        <p:spPr>
          <a:xfrm>
            <a:off x="4165038" y="1512914"/>
            <a:ext cx="2851138" cy="3213493"/>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77455"/>
          <a:stretch/>
        </p:blipFill>
        <p:spPr>
          <a:xfrm>
            <a:off x="7199074" y="1512914"/>
            <a:ext cx="4893173" cy="1546167"/>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531" y="3807230"/>
            <a:ext cx="4878716" cy="919178"/>
          </a:xfrm>
          <a:prstGeom prst="rect">
            <a:avLst/>
          </a:prstGeom>
        </p:spPr>
      </p:pic>
    </p:spTree>
    <p:extLst>
      <p:ext uri="{BB962C8B-B14F-4D97-AF65-F5344CB8AC3E}">
        <p14:creationId xmlns:p14="http://schemas.microsoft.com/office/powerpoint/2010/main" val="148366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TEMPLATE METHOD</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2003368"/>
          </a:xfrm>
        </p:spPr>
        <p:txBody>
          <a:bodyPr/>
          <a:lstStyle/>
          <a:p>
            <a:r>
              <a:rPr lang="en-US" sz="3200" b="1" dirty="0"/>
              <a:t>Template Method </a:t>
            </a:r>
            <a:r>
              <a:rPr lang="en-US" sz="3200" dirty="0"/>
              <a:t>is a behavioral design pattern that defines the skeleton of an algorithm in the superclass but lets subclasses override specific steps of the algorithm without changing its structure.</a:t>
            </a:r>
            <a:endParaRPr lang="uk-UA" sz="3200" dirty="0"/>
          </a:p>
        </p:txBody>
      </p:sp>
      <p:pic>
        <p:nvPicPr>
          <p:cNvPr id="12290" name="Picture 2" descr="Патерн Шаблонний&amp;nbsp;мето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519" y="3384759"/>
            <a:ext cx="5295611" cy="330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TEMPLATE METHOD</a:t>
            </a:r>
            <a:endParaRPr lang="uk-UA" dirty="0"/>
          </a:p>
        </p:txBody>
      </p:sp>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l="48437" r="13959" b="85091"/>
          <a:stretch/>
        </p:blipFill>
        <p:spPr>
          <a:xfrm>
            <a:off x="182880" y="1620982"/>
            <a:ext cx="3557847" cy="2446135"/>
          </a:xfrm>
          <a:prstGeom prst="rect">
            <a:avLst/>
          </a:prstGeom>
        </p:spPr>
      </p:pic>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l="48248" t="14909" b="32121"/>
          <a:stretch/>
        </p:blipFill>
        <p:spPr>
          <a:xfrm>
            <a:off x="3923606" y="1620982"/>
            <a:ext cx="2859579" cy="5075568"/>
          </a:xfrm>
          <a:prstGeom prst="rect">
            <a:avLst/>
          </a:prstGeom>
        </p:spPr>
      </p:pic>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l="48135" t="69212" b="26424"/>
          <a:stretch/>
        </p:blipFill>
        <p:spPr>
          <a:xfrm>
            <a:off x="6966064" y="1620982"/>
            <a:ext cx="4813072" cy="702224"/>
          </a:xfrm>
          <a:prstGeom prst="rect">
            <a:avLst/>
          </a:prstGeom>
        </p:spPr>
      </p:pic>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12725" t="78303" r="42503" b="4606"/>
          <a:stretch/>
        </p:blipFill>
        <p:spPr>
          <a:xfrm>
            <a:off x="7797338" y="2676698"/>
            <a:ext cx="3139381" cy="2078181"/>
          </a:xfrm>
          <a:prstGeom prst="rect">
            <a:avLst/>
          </a:prstGeom>
        </p:spPr>
      </p:pic>
    </p:spTree>
    <p:extLst>
      <p:ext uri="{BB962C8B-B14F-4D97-AF65-F5344CB8AC3E}">
        <p14:creationId xmlns:p14="http://schemas.microsoft.com/office/powerpoint/2010/main" val="1138279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COMMAND</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3042458"/>
          </a:xfrm>
        </p:spPr>
        <p:txBody>
          <a:bodyPr/>
          <a:lstStyle/>
          <a:p>
            <a:r>
              <a:rPr lang="en-US" sz="3200" b="1" dirty="0"/>
              <a:t>Command </a:t>
            </a:r>
            <a:r>
              <a:rPr lang="en-US" sz="3200" dirty="0"/>
              <a:t>is a behavioral design pattern that turns a request into a stand-alone object that contains all information about the request. This transformation lets you parameterize methods with different requests, delay or queue a request’s execution, and support undoable operations.</a:t>
            </a:r>
            <a:endParaRPr lang="uk-UA" sz="3200" dirty="0"/>
          </a:p>
        </p:txBody>
      </p:sp>
      <p:pic>
        <p:nvPicPr>
          <p:cNvPr id="1026" name="Picture 2" descr="Command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170" y="3819091"/>
            <a:ext cx="4680469" cy="292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857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COMMAND</a:t>
            </a:r>
            <a:endParaRPr lang="uk-UA" dirty="0"/>
          </a:p>
        </p:txBody>
      </p:sp>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l="36236" t="1" r="27868" b="63189"/>
          <a:stretch/>
        </p:blipFill>
        <p:spPr>
          <a:xfrm>
            <a:off x="232756" y="1429788"/>
            <a:ext cx="2851265" cy="5005294"/>
          </a:xfrm>
          <a:prstGeom prst="rect">
            <a:avLst/>
          </a:prstGeom>
        </p:spPr>
      </p:pic>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l="36237" t="37455" r="29734" b="30060"/>
          <a:stretch/>
        </p:blipFill>
        <p:spPr>
          <a:xfrm>
            <a:off x="4297679" y="1429787"/>
            <a:ext cx="3092334" cy="5053331"/>
          </a:xfrm>
          <a:prstGeom prst="rect">
            <a:avLst/>
          </a:prstGeom>
        </p:spPr>
      </p:pic>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36029" t="70667" b="14303"/>
          <a:stretch/>
        </p:blipFill>
        <p:spPr>
          <a:xfrm>
            <a:off x="7930342" y="1429787"/>
            <a:ext cx="4030364" cy="1620984"/>
          </a:xfrm>
          <a:prstGeom prst="rect">
            <a:avLst/>
          </a:prstGeom>
        </p:spPr>
      </p:pic>
      <p:pic>
        <p:nvPicPr>
          <p:cNvPr id="9" name="Рисунок 8"/>
          <p:cNvPicPr>
            <a:picLocks noChangeAspect="1"/>
          </p:cNvPicPr>
          <p:nvPr/>
        </p:nvPicPr>
        <p:blipFill rotWithShape="1">
          <a:blip r:embed="rId2" cstate="print">
            <a:extLst>
              <a:ext uri="{28A0092B-C50C-407E-A947-70E740481C1C}">
                <a14:useLocalDpi xmlns:a14="http://schemas.microsoft.com/office/drawing/2010/main" val="0"/>
              </a:ext>
            </a:extLst>
          </a:blip>
          <a:srcRect t="93212" r="54219" b="485"/>
          <a:stretch/>
        </p:blipFill>
        <p:spPr>
          <a:xfrm>
            <a:off x="7930342" y="3591097"/>
            <a:ext cx="4021006" cy="947652"/>
          </a:xfrm>
          <a:prstGeom prst="rect">
            <a:avLst/>
          </a:prstGeom>
        </p:spPr>
      </p:pic>
    </p:spTree>
    <p:extLst>
      <p:ext uri="{BB962C8B-B14F-4D97-AF65-F5344CB8AC3E}">
        <p14:creationId xmlns:p14="http://schemas.microsoft.com/office/powerpoint/2010/main" val="4292510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OBSERVER</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1579426"/>
          </a:xfrm>
        </p:spPr>
        <p:txBody>
          <a:bodyPr/>
          <a:lstStyle/>
          <a:p>
            <a:r>
              <a:rPr lang="en-US" sz="3200" dirty="0"/>
              <a:t>Observer is a behavioral design pattern that lets you define a subscription mechanism to notify multiple objects about any events that happen to the object they’re observing.</a:t>
            </a:r>
            <a:endParaRPr lang="uk-UA" sz="3200" dirty="0"/>
          </a:p>
        </p:txBody>
      </p:sp>
      <p:pic>
        <p:nvPicPr>
          <p:cNvPr id="3" name="Picture 2" descr="Observ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452" y="292608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07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CLASSIFICATION OF PATTERNS</a:t>
            </a:r>
            <a:endParaRPr lang="uk-UA" dirty="0"/>
          </a:p>
        </p:txBody>
      </p:sp>
      <p:graphicFrame>
        <p:nvGraphicFramePr>
          <p:cNvPr id="6" name="Схема 5"/>
          <p:cNvGraphicFramePr/>
          <p:nvPr>
            <p:extLst>
              <p:ext uri="{D42A27DB-BD31-4B8C-83A1-F6EECF244321}">
                <p14:modId xmlns:p14="http://schemas.microsoft.com/office/powerpoint/2010/main" val="584256935"/>
              </p:ext>
            </p:extLst>
          </p:nvPr>
        </p:nvGraphicFramePr>
        <p:xfrm>
          <a:off x="224444" y="1371602"/>
          <a:ext cx="10823171" cy="5149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16941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OBSERVER</a:t>
            </a:r>
            <a:endParaRPr lang="uk-UA" dirty="0"/>
          </a:p>
        </p:txBody>
      </p:sp>
      <p:pic>
        <p:nvPicPr>
          <p:cNvPr id="2050" name="Picture 2" descr="Visiting store vs. sending sp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69" y="1745673"/>
            <a:ext cx="7730836" cy="386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06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OBSERVER</a:t>
            </a:r>
            <a:endParaRPr lang="uk-UA" dirty="0"/>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l="29957" b="63774"/>
          <a:stretch/>
        </p:blipFill>
        <p:spPr>
          <a:xfrm>
            <a:off x="246627" y="1362973"/>
            <a:ext cx="5602081" cy="3883008"/>
          </a:xfrm>
          <a:prstGeom prst="rect">
            <a:avLst/>
          </a:prstGeom>
        </p:spPr>
      </p:pic>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29995" t="36478" r="5778" b="29057"/>
          <a:stretch/>
        </p:blipFill>
        <p:spPr>
          <a:xfrm>
            <a:off x="6354333" y="1368621"/>
            <a:ext cx="5391511" cy="3877360"/>
          </a:xfrm>
          <a:prstGeom prst="rect">
            <a:avLst/>
          </a:prstGeom>
        </p:spPr>
      </p:pic>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t="93333" r="43370" b="252"/>
          <a:stretch/>
        </p:blipFill>
        <p:spPr>
          <a:xfrm>
            <a:off x="3140535" y="5555411"/>
            <a:ext cx="5909554" cy="897147"/>
          </a:xfrm>
          <a:prstGeom prst="rect">
            <a:avLst/>
          </a:prstGeom>
        </p:spPr>
      </p:pic>
    </p:spTree>
    <p:extLst>
      <p:ext uri="{BB962C8B-B14F-4D97-AF65-F5344CB8AC3E}">
        <p14:creationId xmlns:p14="http://schemas.microsoft.com/office/powerpoint/2010/main" val="136462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STATE</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1579426"/>
          </a:xfrm>
        </p:spPr>
        <p:txBody>
          <a:bodyPr/>
          <a:lstStyle/>
          <a:p>
            <a:r>
              <a:rPr lang="en-US" sz="3200" b="1" dirty="0"/>
              <a:t>State</a:t>
            </a:r>
            <a:r>
              <a:rPr lang="en-US" sz="3200" dirty="0"/>
              <a:t> is a behavioral design pattern that lets an object alter its behavior when its internal state changes. It appears as if the object changed its class.</a:t>
            </a:r>
            <a:endParaRPr lang="uk-UA" sz="3200" dirty="0"/>
          </a:p>
        </p:txBody>
      </p:sp>
      <p:pic>
        <p:nvPicPr>
          <p:cNvPr id="3074" name="Picture 2" descr="State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960" y="2818015"/>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963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STATE</a:t>
            </a:r>
            <a:endParaRPr lang="uk-UA" dirty="0"/>
          </a:p>
        </p:txBody>
      </p:sp>
      <p:pic>
        <p:nvPicPr>
          <p:cNvPr id="5122" name="Picture 2" descr="Finite-State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82" y="2161007"/>
            <a:ext cx="4309938" cy="29630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ssible states of a document ob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151" y="1384930"/>
            <a:ext cx="5334000" cy="4191001"/>
          </a:xfrm>
          <a:prstGeom prst="rect">
            <a:avLst/>
          </a:prstGeom>
          <a:solidFill>
            <a:schemeClr val="accent6">
              <a:lumMod val="40000"/>
              <a:lumOff val="60000"/>
            </a:schemeClr>
          </a:solidFill>
        </p:spPr>
      </p:pic>
    </p:spTree>
    <p:extLst>
      <p:ext uri="{BB962C8B-B14F-4D97-AF65-F5344CB8AC3E}">
        <p14:creationId xmlns:p14="http://schemas.microsoft.com/office/powerpoint/2010/main" val="2109529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STATE</a:t>
            </a:r>
            <a:endParaRPr lang="uk-UA" dirty="0"/>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l="41667" r="9348" b="82767"/>
          <a:stretch/>
        </p:blipFill>
        <p:spPr>
          <a:xfrm>
            <a:off x="431320" y="1457864"/>
            <a:ext cx="3457932" cy="2294626"/>
          </a:xfrm>
          <a:prstGeom prst="rect">
            <a:avLst/>
          </a:prstGeom>
        </p:spPr>
      </p:pic>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41538" t="18113" b="31447"/>
          <a:stretch/>
        </p:blipFill>
        <p:spPr>
          <a:xfrm>
            <a:off x="4289667" y="1457864"/>
            <a:ext cx="3292944" cy="5359164"/>
          </a:xfrm>
          <a:prstGeom prst="rect">
            <a:avLst/>
          </a:prstGeom>
        </p:spPr>
      </p:pic>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l="41538" t="69560" r="11245" b="14716"/>
          <a:stretch/>
        </p:blipFill>
        <p:spPr>
          <a:xfrm>
            <a:off x="7979433" y="1457864"/>
            <a:ext cx="3378382" cy="2122098"/>
          </a:xfrm>
          <a:prstGeom prst="rect">
            <a:avLst/>
          </a:prstGeom>
        </p:spPr>
      </p:pic>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t="92201" r="68428" b="251"/>
          <a:stretch/>
        </p:blipFill>
        <p:spPr>
          <a:xfrm>
            <a:off x="7979433" y="3959524"/>
            <a:ext cx="3378382" cy="1523376"/>
          </a:xfrm>
          <a:prstGeom prst="rect">
            <a:avLst/>
          </a:prstGeom>
        </p:spPr>
      </p:pic>
    </p:spTree>
    <p:extLst>
      <p:ext uri="{BB962C8B-B14F-4D97-AF65-F5344CB8AC3E}">
        <p14:creationId xmlns:p14="http://schemas.microsoft.com/office/powerpoint/2010/main" val="2832266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686596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CREATIONAL PATTERNS</a:t>
            </a:r>
            <a:endParaRPr lang="en-US" dirty="0"/>
          </a:p>
        </p:txBody>
      </p:sp>
      <p:graphicFrame>
        <p:nvGraphicFramePr>
          <p:cNvPr id="6" name="Схема 5"/>
          <p:cNvGraphicFramePr/>
          <p:nvPr>
            <p:extLst>
              <p:ext uri="{D42A27DB-BD31-4B8C-83A1-F6EECF244321}">
                <p14:modId xmlns:p14="http://schemas.microsoft.com/office/powerpoint/2010/main" val="187721322"/>
              </p:ext>
            </p:extLst>
          </p:nvPr>
        </p:nvGraphicFramePr>
        <p:xfrm>
          <a:off x="224444" y="3150522"/>
          <a:ext cx="11662755" cy="2904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030779"/>
          </a:xfrm>
        </p:spPr>
        <p:txBody>
          <a:bodyPr/>
          <a:lstStyle/>
          <a:p>
            <a:r>
              <a:rPr lang="en-US" sz="3200" b="1" dirty="0"/>
              <a:t>Creational patterns </a:t>
            </a:r>
            <a:r>
              <a:rPr lang="en-US" sz="3200" dirty="0"/>
              <a:t>provide object creation mechanisms that increase flexibility and reuse of existing code.</a:t>
            </a:r>
            <a:endParaRPr lang="uk-UA" sz="3200" dirty="0"/>
          </a:p>
        </p:txBody>
      </p:sp>
    </p:spTree>
    <p:extLst>
      <p:ext uri="{BB962C8B-B14F-4D97-AF65-F5344CB8AC3E}">
        <p14:creationId xmlns:p14="http://schemas.microsoft.com/office/powerpoint/2010/main" val="1425334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BUILDER</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12669"/>
          </a:xfrm>
        </p:spPr>
        <p:txBody>
          <a:bodyPr/>
          <a:lstStyle/>
          <a:p>
            <a:r>
              <a:rPr lang="en-US" sz="3200" b="1" dirty="0"/>
              <a:t>Builder </a:t>
            </a:r>
            <a:r>
              <a:rPr lang="en-US" sz="3200" dirty="0"/>
              <a:t>is a creational design pattern that lets you construct complex objects step by step. The pattern allows you to produce different types and representations of an object using the same construction code.</a:t>
            </a:r>
            <a:endParaRPr lang="uk-UA" sz="3200" dirty="0"/>
          </a:p>
        </p:txBody>
      </p:sp>
      <p:pic>
        <p:nvPicPr>
          <p:cNvPr id="1028" name="Picture 4" descr="Build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1" y="3864820"/>
            <a:ext cx="4403380" cy="275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84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BUILDER</a:t>
            </a:r>
            <a:endParaRPr lang="uk-UA" dirty="0"/>
          </a:p>
        </p:txBody>
      </p:sp>
      <p:pic>
        <p:nvPicPr>
          <p:cNvPr id="3" name="Рисунок 2"/>
          <p:cNvPicPr>
            <a:picLocks noChangeAspect="1"/>
          </p:cNvPicPr>
          <p:nvPr/>
        </p:nvPicPr>
        <p:blipFill>
          <a:blip r:embed="rId2"/>
          <a:stretch>
            <a:fillRect/>
          </a:stretch>
        </p:blipFill>
        <p:spPr>
          <a:xfrm>
            <a:off x="6970874" y="1371601"/>
            <a:ext cx="5178261" cy="4412027"/>
          </a:xfrm>
          <a:prstGeom prst="rect">
            <a:avLst/>
          </a:prstGeom>
        </p:spPr>
      </p:pic>
      <p:pic>
        <p:nvPicPr>
          <p:cNvPr id="7" name="Рисунок 6"/>
          <p:cNvPicPr>
            <a:picLocks noChangeAspect="1"/>
          </p:cNvPicPr>
          <p:nvPr/>
        </p:nvPicPr>
        <p:blipFill>
          <a:blip r:embed="rId3"/>
          <a:stretch>
            <a:fillRect/>
          </a:stretch>
        </p:blipFill>
        <p:spPr>
          <a:xfrm>
            <a:off x="3248073" y="1371601"/>
            <a:ext cx="3675745" cy="5431715"/>
          </a:xfrm>
          <a:prstGeom prst="rect">
            <a:avLst/>
          </a:prstGeom>
        </p:spPr>
      </p:pic>
      <p:pic>
        <p:nvPicPr>
          <p:cNvPr id="8" name="Рисунок 7"/>
          <p:cNvPicPr>
            <a:picLocks noChangeAspect="1"/>
          </p:cNvPicPr>
          <p:nvPr/>
        </p:nvPicPr>
        <p:blipFill>
          <a:blip r:embed="rId4"/>
          <a:stretch>
            <a:fillRect/>
          </a:stretch>
        </p:blipFill>
        <p:spPr>
          <a:xfrm>
            <a:off x="42865" y="1371601"/>
            <a:ext cx="3154638" cy="1590574"/>
          </a:xfrm>
          <a:prstGeom prst="rect">
            <a:avLst/>
          </a:prstGeom>
        </p:spPr>
      </p:pic>
    </p:spTree>
    <p:extLst>
      <p:ext uri="{BB962C8B-B14F-4D97-AF65-F5344CB8AC3E}">
        <p14:creationId xmlns:p14="http://schemas.microsoft.com/office/powerpoint/2010/main" val="321815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SINGLETON</a:t>
            </a: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12669"/>
          </a:xfrm>
        </p:spPr>
        <p:txBody>
          <a:bodyPr/>
          <a:lstStyle/>
          <a:p>
            <a:r>
              <a:rPr lang="en-US" sz="3200" b="1" dirty="0"/>
              <a:t>Singleton </a:t>
            </a:r>
            <a:r>
              <a:rPr lang="en-US" sz="3200" dirty="0"/>
              <a:t>is a creational design pattern that lets you ensure that a class has only one instance, while providing a global access point to this instance.</a:t>
            </a:r>
            <a:endParaRPr lang="uk-UA" sz="3200" dirty="0"/>
          </a:p>
        </p:txBody>
      </p:sp>
      <p:pic>
        <p:nvPicPr>
          <p:cNvPr id="2050" name="Picture 2" descr="Патерн&amp;nbsp;Одина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388" y="3308465"/>
            <a:ext cx="5482549" cy="342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405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3.xml><?xml version="1.0" encoding="utf-8"?>
<a:theme xmlns:a="http://schemas.openxmlformats.org/drawingml/2006/main" name="3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4.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4165</TotalTime>
  <Words>931</Words>
  <Application>Microsoft Office PowerPoint</Application>
  <PresentationFormat>Широкий екран</PresentationFormat>
  <Paragraphs>122</Paragraphs>
  <Slides>55</Slides>
  <Notes>0</Notes>
  <HiddenSlides>0</HiddenSlides>
  <MMClips>0</MMClips>
  <ScaleCrop>false</ScaleCrop>
  <HeadingPairs>
    <vt:vector size="6" baseType="variant">
      <vt:variant>
        <vt:lpstr>Використані шрифти</vt:lpstr>
      </vt:variant>
      <vt:variant>
        <vt:i4>7</vt:i4>
      </vt:variant>
      <vt:variant>
        <vt:lpstr>Тема</vt:lpstr>
      </vt:variant>
      <vt:variant>
        <vt:i4>3</vt:i4>
      </vt:variant>
      <vt:variant>
        <vt:lpstr>Заголовки слайдів</vt:lpstr>
      </vt:variant>
      <vt:variant>
        <vt:i4>55</vt:i4>
      </vt:variant>
    </vt:vector>
  </HeadingPairs>
  <TitlesOfParts>
    <vt:vector size="65" baseType="lpstr">
      <vt:lpstr>Arial</vt:lpstr>
      <vt:lpstr>Calibri</vt:lpstr>
      <vt:lpstr>Calibri Light</vt:lpstr>
      <vt:lpstr>Open Sans</vt:lpstr>
      <vt:lpstr>Open Sans Regular</vt:lpstr>
      <vt:lpstr>Proxima Nova Black</vt:lpstr>
      <vt:lpstr>Wingdings</vt:lpstr>
      <vt:lpstr>Тема Office</vt:lpstr>
      <vt:lpstr>2_DARK THEME</vt:lpstr>
      <vt:lpstr>3_DARK THEME</vt:lpstr>
      <vt:lpstr>DESIGN PATTERNS</vt:lpstr>
      <vt:lpstr>AGENDA</vt:lpstr>
      <vt:lpstr>PATTERNS OVERVIEW </vt:lpstr>
      <vt:lpstr>PATTERNS OVERVIEW</vt:lpstr>
      <vt:lpstr>CLASSIFICATION OF PATTERNS</vt:lpstr>
      <vt:lpstr>CREATIONAL PATTERNS</vt:lpstr>
      <vt:lpstr>BUILDER</vt:lpstr>
      <vt:lpstr>BUILDER</vt:lpstr>
      <vt:lpstr>SINGLETON </vt:lpstr>
      <vt:lpstr>SINGLETON </vt:lpstr>
      <vt:lpstr>FACTORY METHOD  </vt:lpstr>
      <vt:lpstr>FACTORY METHOD  </vt:lpstr>
      <vt:lpstr>ABSTRACT FACTORY   </vt:lpstr>
      <vt:lpstr>ABSTRACT FACTORY   </vt:lpstr>
      <vt:lpstr>PROTOTYPE    </vt:lpstr>
      <vt:lpstr>PROTOTYPE    </vt:lpstr>
      <vt:lpstr>STRUCTURAL PATTERNS</vt:lpstr>
      <vt:lpstr>ADAPTER     </vt:lpstr>
      <vt:lpstr>ADAPTER     </vt:lpstr>
      <vt:lpstr>BRIDGE      </vt:lpstr>
      <vt:lpstr>BRIDGE      </vt:lpstr>
      <vt:lpstr>BRIDGE      </vt:lpstr>
      <vt:lpstr>COMPOSITE       </vt:lpstr>
      <vt:lpstr>COMPOSITE       </vt:lpstr>
      <vt:lpstr>COMPOSITE       </vt:lpstr>
      <vt:lpstr>DECORATOR       </vt:lpstr>
      <vt:lpstr>DECORATOR       </vt:lpstr>
      <vt:lpstr>FACADE        </vt:lpstr>
      <vt:lpstr>FACADE        </vt:lpstr>
      <vt:lpstr>FLYWEIGHT         </vt:lpstr>
      <vt:lpstr>FLYWEIGHT         </vt:lpstr>
      <vt:lpstr>PROXY         </vt:lpstr>
      <vt:lpstr>PROXY         </vt:lpstr>
      <vt:lpstr>BEHAVIORAL PATTERNS</vt:lpstr>
      <vt:lpstr>MEDIATOR          </vt:lpstr>
      <vt:lpstr>MEDIATOR          </vt:lpstr>
      <vt:lpstr>ITERATOR         </vt:lpstr>
      <vt:lpstr>ITERATOR         </vt:lpstr>
      <vt:lpstr>CHAIN OF RESPONSIBILITY          </vt:lpstr>
      <vt:lpstr>CHAIN OF RESPONSIBILITY          </vt:lpstr>
      <vt:lpstr>STRATEGY          </vt:lpstr>
      <vt:lpstr>STRATEGY          </vt:lpstr>
      <vt:lpstr>MEMENTO          </vt:lpstr>
      <vt:lpstr>MEMENTO          </vt:lpstr>
      <vt:lpstr>TEMPLATE METHOD</vt:lpstr>
      <vt:lpstr>TEMPLATE METHOD</vt:lpstr>
      <vt:lpstr>COMMAND</vt:lpstr>
      <vt:lpstr>COMMAND</vt:lpstr>
      <vt:lpstr>OBSERVER</vt:lpstr>
      <vt:lpstr>OBSERVER</vt:lpstr>
      <vt:lpstr>OBSERVER</vt:lpstr>
      <vt:lpstr>STATE</vt:lpstr>
      <vt:lpstr>STATE</vt:lpstr>
      <vt:lpstr>STATE</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DOM</dc:title>
  <dc:creator>Edward</dc:creator>
  <cp:lastModifiedBy>Edward</cp:lastModifiedBy>
  <cp:revision>275</cp:revision>
  <dcterms:created xsi:type="dcterms:W3CDTF">2020-10-21T13:30:18Z</dcterms:created>
  <dcterms:modified xsi:type="dcterms:W3CDTF">2020-12-02T13:39:36Z</dcterms:modified>
</cp:coreProperties>
</file>